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Default Extension="vml" ContentType="application/vnd.openxmlformats-officedocument.vmlDrawing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layout43.xml" ContentType="application/vnd.openxmlformats-officedocument.drawingml.diagramLayout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data40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drawing41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Default Extension="bin" ContentType="application/vnd.openxmlformats-officedocument.oleObject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1" r:id="rId5"/>
    <p:sldId id="259" r:id="rId6"/>
    <p:sldId id="258" r:id="rId7"/>
    <p:sldId id="261" r:id="rId8"/>
    <p:sldId id="262" r:id="rId9"/>
    <p:sldId id="263" r:id="rId10"/>
    <p:sldId id="264" r:id="rId11"/>
    <p:sldId id="265" r:id="rId12"/>
    <p:sldId id="284" r:id="rId13"/>
    <p:sldId id="285" r:id="rId14"/>
    <p:sldId id="266" r:id="rId15"/>
    <p:sldId id="267" r:id="rId16"/>
    <p:sldId id="269" r:id="rId17"/>
    <p:sldId id="268" r:id="rId18"/>
    <p:sldId id="272" r:id="rId19"/>
    <p:sldId id="273" r:id="rId20"/>
    <p:sldId id="282" r:id="rId21"/>
    <p:sldId id="275" r:id="rId22"/>
    <p:sldId id="274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://nl.wikipedia.org/wiki/Peristaltiek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://nl.wikipedia.org/wiki/Peristaltiek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60CAB-316A-4041-AEAB-EEE1D05FD95B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51F2D60D-1BCA-483A-B012-AF1DBE16C5EF}">
      <dgm:prSet/>
      <dgm:spPr/>
      <dgm:t>
        <a:bodyPr/>
        <a:lstStyle/>
        <a:p>
          <a:pPr algn="ctr" rtl="0"/>
          <a:r>
            <a:rPr lang="nl-NL" dirty="0" smtClean="0"/>
            <a:t>Het verteringsstelsel </a:t>
          </a:r>
          <a:endParaRPr lang="nl-NL" dirty="0"/>
        </a:p>
      </dgm:t>
    </dgm:pt>
    <dgm:pt modelId="{364FBF21-1F51-431E-BF13-EC3451BBECD3}" type="parTrans" cxnId="{92834084-39B6-4367-AC92-9A60568E3850}">
      <dgm:prSet/>
      <dgm:spPr/>
      <dgm:t>
        <a:bodyPr/>
        <a:lstStyle/>
        <a:p>
          <a:endParaRPr lang="nl-NL"/>
        </a:p>
      </dgm:t>
    </dgm:pt>
    <dgm:pt modelId="{C2E9E7D8-CC71-44C9-86C6-8F108153BD80}" type="sibTrans" cxnId="{92834084-39B6-4367-AC92-9A60568E3850}">
      <dgm:prSet/>
      <dgm:spPr/>
      <dgm:t>
        <a:bodyPr/>
        <a:lstStyle/>
        <a:p>
          <a:endParaRPr lang="nl-NL"/>
        </a:p>
      </dgm:t>
    </dgm:pt>
    <dgm:pt modelId="{A580675E-7697-4F25-ADC6-BBDBCC9E7955}" type="pres">
      <dgm:prSet presAssocID="{DBC60CAB-316A-4041-AEAB-EEE1D05FD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1364E12-6FC2-482C-9B6E-D723E766EB64}" type="pres">
      <dgm:prSet presAssocID="{51F2D60D-1BCA-483A-B012-AF1DBE16C5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8038E2F-140F-415B-A6F5-FA3AA0A44E09}" type="presOf" srcId="{DBC60CAB-316A-4041-AEAB-EEE1D05FD95B}" destId="{A580675E-7697-4F25-ADC6-BBDBCC9E7955}" srcOrd="0" destOrd="0" presId="urn:microsoft.com/office/officeart/2005/8/layout/vList2"/>
    <dgm:cxn modelId="{92834084-39B6-4367-AC92-9A60568E3850}" srcId="{DBC60CAB-316A-4041-AEAB-EEE1D05FD95B}" destId="{51F2D60D-1BCA-483A-B012-AF1DBE16C5EF}" srcOrd="0" destOrd="0" parTransId="{364FBF21-1F51-431E-BF13-EC3451BBECD3}" sibTransId="{C2E9E7D8-CC71-44C9-86C6-8F108153BD80}"/>
    <dgm:cxn modelId="{A5252FB4-AF63-4001-BED5-5FE9FBE8653E}" type="presOf" srcId="{51F2D60D-1BCA-483A-B012-AF1DBE16C5EF}" destId="{71364E12-6FC2-482C-9B6E-D723E766EB64}" srcOrd="0" destOrd="0" presId="urn:microsoft.com/office/officeart/2005/8/layout/vList2"/>
    <dgm:cxn modelId="{19EA2DA0-6882-4AC1-918B-A1C1DD8E2505}" type="presParOf" srcId="{A580675E-7697-4F25-ADC6-BBDBCC9E7955}" destId="{71364E12-6FC2-482C-9B6E-D723E766EB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C760CB-6BB9-435A-BAE2-2C114A8495B1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CB5F7B9-43B3-4EDE-9D2A-97CA1B9D66C1}">
      <dgm:prSet/>
      <dgm:spPr/>
      <dgm:t>
        <a:bodyPr/>
        <a:lstStyle/>
        <a:p>
          <a:pPr rtl="0"/>
          <a:r>
            <a:rPr lang="nl-NL" dirty="0" smtClean="0"/>
            <a:t>2 belangrijke redenen voor kauwen: voedselbrokken kleiner maken + oppervlakte vergroten</a:t>
          </a:r>
          <a:endParaRPr lang="nl-NL" dirty="0"/>
        </a:p>
      </dgm:t>
    </dgm:pt>
    <dgm:pt modelId="{05CF8DD2-5667-46B1-A616-EF9488F5CBE5}" type="parTrans" cxnId="{5A8476A4-08FD-4952-A2B8-097CAE182B76}">
      <dgm:prSet/>
      <dgm:spPr/>
      <dgm:t>
        <a:bodyPr/>
        <a:lstStyle/>
        <a:p>
          <a:endParaRPr lang="nl-NL"/>
        </a:p>
      </dgm:t>
    </dgm:pt>
    <dgm:pt modelId="{A53C1A73-2098-42D1-9A28-DE1F23EFD92D}" type="sibTrans" cxnId="{5A8476A4-08FD-4952-A2B8-097CAE182B76}">
      <dgm:prSet/>
      <dgm:spPr/>
      <dgm:t>
        <a:bodyPr/>
        <a:lstStyle/>
        <a:p>
          <a:endParaRPr lang="nl-NL"/>
        </a:p>
      </dgm:t>
    </dgm:pt>
    <dgm:pt modelId="{546C4FD2-8602-41BC-8CD2-0F279C3437BA}">
      <dgm:prSet/>
      <dgm:spPr/>
      <dgm:t>
        <a:bodyPr/>
        <a:lstStyle/>
        <a:p>
          <a:pPr rtl="0"/>
          <a:r>
            <a:rPr lang="nl-NL" smtClean="0"/>
            <a:t>Speekselklieren </a:t>
          </a:r>
          <a:r>
            <a:rPr lang="nl-NL" smtClean="0">
              <a:sym typeface="Wingdings"/>
            </a:rPr>
            <a:t></a:t>
          </a:r>
          <a:r>
            <a:rPr lang="nl-NL" smtClean="0"/>
            <a:t> water + slijm + enzym</a:t>
          </a:r>
          <a:endParaRPr lang="nl-NL"/>
        </a:p>
      </dgm:t>
    </dgm:pt>
    <dgm:pt modelId="{7C8F8C26-5690-40C2-989A-65F8C96F6F64}" type="parTrans" cxnId="{D982CE7D-CB54-4642-8E84-0B5B25A4B71A}">
      <dgm:prSet/>
      <dgm:spPr/>
      <dgm:t>
        <a:bodyPr/>
        <a:lstStyle/>
        <a:p>
          <a:endParaRPr lang="nl-NL"/>
        </a:p>
      </dgm:t>
    </dgm:pt>
    <dgm:pt modelId="{8C3163C4-0D69-401B-9BCE-EB2A6880AB26}" type="sibTrans" cxnId="{D982CE7D-CB54-4642-8E84-0B5B25A4B71A}">
      <dgm:prSet/>
      <dgm:spPr/>
      <dgm:t>
        <a:bodyPr/>
        <a:lstStyle/>
        <a:p>
          <a:endParaRPr lang="nl-NL"/>
        </a:p>
      </dgm:t>
    </dgm:pt>
    <dgm:pt modelId="{2FB56A1F-33EB-4970-85DF-A3D5726E378B}">
      <dgm:prSet/>
      <dgm:spPr/>
      <dgm:t>
        <a:bodyPr/>
        <a:lstStyle/>
        <a:p>
          <a:pPr rtl="0"/>
          <a:r>
            <a:rPr lang="nl-NL" dirty="0" smtClean="0"/>
            <a:t>Functie slijm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maakt voedselbrij </a:t>
          </a:r>
          <a:r>
            <a:rPr lang="nl-NL" dirty="0" err="1" smtClean="0"/>
            <a:t>glijbaar</a:t>
          </a:r>
          <a:r>
            <a:rPr lang="nl-NL" dirty="0" smtClean="0"/>
            <a:t>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slikken is gemakkelijker</a:t>
          </a:r>
          <a:endParaRPr lang="nl-NL" dirty="0"/>
        </a:p>
      </dgm:t>
    </dgm:pt>
    <dgm:pt modelId="{944B329A-A01A-4662-9F31-08C59A66E900}" type="parTrans" cxnId="{7C34181A-32FD-47F1-8F60-B8570C694810}">
      <dgm:prSet/>
      <dgm:spPr/>
      <dgm:t>
        <a:bodyPr/>
        <a:lstStyle/>
        <a:p>
          <a:endParaRPr lang="nl-NL"/>
        </a:p>
      </dgm:t>
    </dgm:pt>
    <dgm:pt modelId="{FE9316F6-FABD-46A8-B9FD-A6D6508EC985}" type="sibTrans" cxnId="{7C34181A-32FD-47F1-8F60-B8570C694810}">
      <dgm:prSet/>
      <dgm:spPr/>
      <dgm:t>
        <a:bodyPr/>
        <a:lstStyle/>
        <a:p>
          <a:endParaRPr lang="nl-NL"/>
        </a:p>
      </dgm:t>
    </dgm:pt>
    <dgm:pt modelId="{EAFF3C40-21CC-4658-AAE9-68775A61E0D3}">
      <dgm:prSet/>
      <dgm:spPr/>
      <dgm:t>
        <a:bodyPr/>
        <a:lstStyle/>
        <a:p>
          <a:pPr rtl="0"/>
          <a:r>
            <a:rPr lang="nl-NL" dirty="0" smtClean="0"/>
            <a:t>Functie enzym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zetmeel (koolhydraat) afbreken </a:t>
          </a:r>
          <a:endParaRPr lang="nl-NL" dirty="0"/>
        </a:p>
      </dgm:t>
    </dgm:pt>
    <dgm:pt modelId="{679CDD38-03C4-409C-BF10-A0D83BFE8B43}" type="parTrans" cxnId="{BDC1ADD0-167F-4988-9C39-6DB91C1DFC40}">
      <dgm:prSet/>
      <dgm:spPr/>
      <dgm:t>
        <a:bodyPr/>
        <a:lstStyle/>
        <a:p>
          <a:endParaRPr lang="nl-NL"/>
        </a:p>
      </dgm:t>
    </dgm:pt>
    <dgm:pt modelId="{49831451-1ADA-431C-9E87-13A664C590C8}" type="sibTrans" cxnId="{BDC1ADD0-167F-4988-9C39-6DB91C1DFC40}">
      <dgm:prSet/>
      <dgm:spPr/>
      <dgm:t>
        <a:bodyPr/>
        <a:lstStyle/>
        <a:p>
          <a:endParaRPr lang="nl-NL"/>
        </a:p>
      </dgm:t>
    </dgm:pt>
    <dgm:pt modelId="{F9CE4763-BE93-48C6-BFC8-09EFB4CCFFB0}" type="pres">
      <dgm:prSet presAssocID="{0BC760CB-6BB9-435A-BAE2-2C114A8495B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99FC081-1A45-4F82-A1B3-9FC3DE5FB47F}" type="pres">
      <dgm:prSet presAssocID="{0CB5F7B9-43B3-4EDE-9D2A-97CA1B9D66C1}" presName="composite" presStyleCnt="0"/>
      <dgm:spPr/>
    </dgm:pt>
    <dgm:pt modelId="{7937A1A2-1537-4B40-9AE2-C6CBC50A1261}" type="pres">
      <dgm:prSet presAssocID="{0CB5F7B9-43B3-4EDE-9D2A-97CA1B9D66C1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9ACEF238-5C41-4109-836F-D1DABA790E2D}" type="pres">
      <dgm:prSet presAssocID="{0CB5F7B9-43B3-4EDE-9D2A-97CA1B9D66C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23817D3-6E16-43B0-B79A-ABAE75209AC7}" type="pres">
      <dgm:prSet presAssocID="{A53C1A73-2098-42D1-9A28-DE1F23EFD92D}" presName="spacing" presStyleCnt="0"/>
      <dgm:spPr/>
    </dgm:pt>
    <dgm:pt modelId="{F0C0972D-25A0-4753-9A5A-B23B67943CF0}" type="pres">
      <dgm:prSet presAssocID="{546C4FD2-8602-41BC-8CD2-0F279C3437BA}" presName="composite" presStyleCnt="0"/>
      <dgm:spPr/>
    </dgm:pt>
    <dgm:pt modelId="{9BEC347E-5211-4422-AC72-86F3F2B35040}" type="pres">
      <dgm:prSet presAssocID="{546C4FD2-8602-41BC-8CD2-0F279C3437BA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DD37033C-3AB2-42C7-BFE5-502ABCAD8F0C}" type="pres">
      <dgm:prSet presAssocID="{546C4FD2-8602-41BC-8CD2-0F279C3437B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6ADB2C-E234-4E0B-BE8A-7E265F9E038F}" type="pres">
      <dgm:prSet presAssocID="{8C3163C4-0D69-401B-9BCE-EB2A6880AB26}" presName="spacing" presStyleCnt="0"/>
      <dgm:spPr/>
    </dgm:pt>
    <dgm:pt modelId="{4B3A3F57-6B3F-4E59-86C9-4C398DF41D6A}" type="pres">
      <dgm:prSet presAssocID="{2FB56A1F-33EB-4970-85DF-A3D5726E378B}" presName="composite" presStyleCnt="0"/>
      <dgm:spPr/>
    </dgm:pt>
    <dgm:pt modelId="{B6A77836-8ADE-4916-AE09-C97D2F169913}" type="pres">
      <dgm:prSet presAssocID="{2FB56A1F-33EB-4970-85DF-A3D5726E378B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96275DD5-E3DF-4287-9519-764497ECC2A2}" type="pres">
      <dgm:prSet presAssocID="{2FB56A1F-33EB-4970-85DF-A3D5726E378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56CA720-B691-44CB-9B96-6D915F0EA125}" type="pres">
      <dgm:prSet presAssocID="{FE9316F6-FABD-46A8-B9FD-A6D6508EC985}" presName="spacing" presStyleCnt="0"/>
      <dgm:spPr/>
    </dgm:pt>
    <dgm:pt modelId="{095A2265-0625-4C40-83DA-BE02F16AA55D}" type="pres">
      <dgm:prSet presAssocID="{EAFF3C40-21CC-4658-AAE9-68775A61E0D3}" presName="composite" presStyleCnt="0"/>
      <dgm:spPr/>
    </dgm:pt>
    <dgm:pt modelId="{3AE5B184-E2CC-42C2-9CC3-C767821613AA}" type="pres">
      <dgm:prSet presAssocID="{EAFF3C40-21CC-4658-AAE9-68775A61E0D3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4316490D-C94B-4729-A1AB-C35706D1F23C}" type="pres">
      <dgm:prSet presAssocID="{EAFF3C40-21CC-4658-AAE9-68775A61E0D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DC1ADD0-167F-4988-9C39-6DB91C1DFC40}" srcId="{0BC760CB-6BB9-435A-BAE2-2C114A8495B1}" destId="{EAFF3C40-21CC-4658-AAE9-68775A61E0D3}" srcOrd="3" destOrd="0" parTransId="{679CDD38-03C4-409C-BF10-A0D83BFE8B43}" sibTransId="{49831451-1ADA-431C-9E87-13A664C590C8}"/>
    <dgm:cxn modelId="{7C34181A-32FD-47F1-8F60-B8570C694810}" srcId="{0BC760CB-6BB9-435A-BAE2-2C114A8495B1}" destId="{2FB56A1F-33EB-4970-85DF-A3D5726E378B}" srcOrd="2" destOrd="0" parTransId="{944B329A-A01A-4662-9F31-08C59A66E900}" sibTransId="{FE9316F6-FABD-46A8-B9FD-A6D6508EC985}"/>
    <dgm:cxn modelId="{49B455D2-0136-40F3-B894-4677880E5D1A}" type="presOf" srcId="{2FB56A1F-33EB-4970-85DF-A3D5726E378B}" destId="{96275DD5-E3DF-4287-9519-764497ECC2A2}" srcOrd="0" destOrd="0" presId="urn:microsoft.com/office/officeart/2005/8/layout/vList3#1"/>
    <dgm:cxn modelId="{D9CC93F7-1872-43F0-9435-65163E180E88}" type="presOf" srcId="{0CB5F7B9-43B3-4EDE-9D2A-97CA1B9D66C1}" destId="{9ACEF238-5C41-4109-836F-D1DABA790E2D}" srcOrd="0" destOrd="0" presId="urn:microsoft.com/office/officeart/2005/8/layout/vList3#1"/>
    <dgm:cxn modelId="{CA5D0398-1A4D-4752-8FA3-3752C6D95648}" type="presOf" srcId="{EAFF3C40-21CC-4658-AAE9-68775A61E0D3}" destId="{4316490D-C94B-4729-A1AB-C35706D1F23C}" srcOrd="0" destOrd="0" presId="urn:microsoft.com/office/officeart/2005/8/layout/vList3#1"/>
    <dgm:cxn modelId="{11D499DF-88BE-48F5-B5BD-7EEA0CC9CB20}" type="presOf" srcId="{0BC760CB-6BB9-435A-BAE2-2C114A8495B1}" destId="{F9CE4763-BE93-48C6-BFC8-09EFB4CCFFB0}" srcOrd="0" destOrd="0" presId="urn:microsoft.com/office/officeart/2005/8/layout/vList3#1"/>
    <dgm:cxn modelId="{7ED9ECBB-9C42-4F96-9282-7503BCAE52CD}" type="presOf" srcId="{546C4FD2-8602-41BC-8CD2-0F279C3437BA}" destId="{DD37033C-3AB2-42C7-BFE5-502ABCAD8F0C}" srcOrd="0" destOrd="0" presId="urn:microsoft.com/office/officeart/2005/8/layout/vList3#1"/>
    <dgm:cxn modelId="{5A8476A4-08FD-4952-A2B8-097CAE182B76}" srcId="{0BC760CB-6BB9-435A-BAE2-2C114A8495B1}" destId="{0CB5F7B9-43B3-4EDE-9D2A-97CA1B9D66C1}" srcOrd="0" destOrd="0" parTransId="{05CF8DD2-5667-46B1-A616-EF9488F5CBE5}" sibTransId="{A53C1A73-2098-42D1-9A28-DE1F23EFD92D}"/>
    <dgm:cxn modelId="{D982CE7D-CB54-4642-8E84-0B5B25A4B71A}" srcId="{0BC760CB-6BB9-435A-BAE2-2C114A8495B1}" destId="{546C4FD2-8602-41BC-8CD2-0F279C3437BA}" srcOrd="1" destOrd="0" parTransId="{7C8F8C26-5690-40C2-989A-65F8C96F6F64}" sibTransId="{8C3163C4-0D69-401B-9BCE-EB2A6880AB26}"/>
    <dgm:cxn modelId="{F518B33A-B479-4717-82EB-3E755BE44C16}" type="presParOf" srcId="{F9CE4763-BE93-48C6-BFC8-09EFB4CCFFB0}" destId="{899FC081-1A45-4F82-A1B3-9FC3DE5FB47F}" srcOrd="0" destOrd="0" presId="urn:microsoft.com/office/officeart/2005/8/layout/vList3#1"/>
    <dgm:cxn modelId="{B553B378-019B-43A1-ABB5-544DC287670B}" type="presParOf" srcId="{899FC081-1A45-4F82-A1B3-9FC3DE5FB47F}" destId="{7937A1A2-1537-4B40-9AE2-C6CBC50A1261}" srcOrd="0" destOrd="0" presId="urn:microsoft.com/office/officeart/2005/8/layout/vList3#1"/>
    <dgm:cxn modelId="{45EF5099-2D3C-4925-AEFF-9F428F26C64B}" type="presParOf" srcId="{899FC081-1A45-4F82-A1B3-9FC3DE5FB47F}" destId="{9ACEF238-5C41-4109-836F-D1DABA790E2D}" srcOrd="1" destOrd="0" presId="urn:microsoft.com/office/officeart/2005/8/layout/vList3#1"/>
    <dgm:cxn modelId="{EE4F9673-528D-4592-93CD-790767C58855}" type="presParOf" srcId="{F9CE4763-BE93-48C6-BFC8-09EFB4CCFFB0}" destId="{C23817D3-6E16-43B0-B79A-ABAE75209AC7}" srcOrd="1" destOrd="0" presId="urn:microsoft.com/office/officeart/2005/8/layout/vList3#1"/>
    <dgm:cxn modelId="{5379D9D0-8516-4A6A-B23A-07452FAE315F}" type="presParOf" srcId="{F9CE4763-BE93-48C6-BFC8-09EFB4CCFFB0}" destId="{F0C0972D-25A0-4753-9A5A-B23B67943CF0}" srcOrd="2" destOrd="0" presId="urn:microsoft.com/office/officeart/2005/8/layout/vList3#1"/>
    <dgm:cxn modelId="{C005C675-011D-4799-B1E1-B5C1560EBBBF}" type="presParOf" srcId="{F0C0972D-25A0-4753-9A5A-B23B67943CF0}" destId="{9BEC347E-5211-4422-AC72-86F3F2B35040}" srcOrd="0" destOrd="0" presId="urn:microsoft.com/office/officeart/2005/8/layout/vList3#1"/>
    <dgm:cxn modelId="{C04726B7-CEF5-4D3C-90A7-EDBF12FAC02F}" type="presParOf" srcId="{F0C0972D-25A0-4753-9A5A-B23B67943CF0}" destId="{DD37033C-3AB2-42C7-BFE5-502ABCAD8F0C}" srcOrd="1" destOrd="0" presId="urn:microsoft.com/office/officeart/2005/8/layout/vList3#1"/>
    <dgm:cxn modelId="{FB53ED17-859B-4F5E-815F-5B2B9FB5111F}" type="presParOf" srcId="{F9CE4763-BE93-48C6-BFC8-09EFB4CCFFB0}" destId="{766ADB2C-E234-4E0B-BE8A-7E265F9E038F}" srcOrd="3" destOrd="0" presId="urn:microsoft.com/office/officeart/2005/8/layout/vList3#1"/>
    <dgm:cxn modelId="{E6E7F438-6F99-415E-9FFE-18F3CEE29DC0}" type="presParOf" srcId="{F9CE4763-BE93-48C6-BFC8-09EFB4CCFFB0}" destId="{4B3A3F57-6B3F-4E59-86C9-4C398DF41D6A}" srcOrd="4" destOrd="0" presId="urn:microsoft.com/office/officeart/2005/8/layout/vList3#1"/>
    <dgm:cxn modelId="{F520706F-E2DB-48A8-AC3A-E3F4B34F7BF5}" type="presParOf" srcId="{4B3A3F57-6B3F-4E59-86C9-4C398DF41D6A}" destId="{B6A77836-8ADE-4916-AE09-C97D2F169913}" srcOrd="0" destOrd="0" presId="urn:microsoft.com/office/officeart/2005/8/layout/vList3#1"/>
    <dgm:cxn modelId="{79D5139A-BFE8-4DF0-8B06-C18ED7F07145}" type="presParOf" srcId="{4B3A3F57-6B3F-4E59-86C9-4C398DF41D6A}" destId="{96275DD5-E3DF-4287-9519-764497ECC2A2}" srcOrd="1" destOrd="0" presId="urn:microsoft.com/office/officeart/2005/8/layout/vList3#1"/>
    <dgm:cxn modelId="{3E9746D9-F8E9-4914-BC37-77108E752885}" type="presParOf" srcId="{F9CE4763-BE93-48C6-BFC8-09EFB4CCFFB0}" destId="{E56CA720-B691-44CB-9B96-6D915F0EA125}" srcOrd="5" destOrd="0" presId="urn:microsoft.com/office/officeart/2005/8/layout/vList3#1"/>
    <dgm:cxn modelId="{093293B1-77BE-4A31-80B8-E4CBFCB41974}" type="presParOf" srcId="{F9CE4763-BE93-48C6-BFC8-09EFB4CCFFB0}" destId="{095A2265-0625-4C40-83DA-BE02F16AA55D}" srcOrd="6" destOrd="0" presId="urn:microsoft.com/office/officeart/2005/8/layout/vList3#1"/>
    <dgm:cxn modelId="{5E4BCD55-FBEB-4565-8A4A-02A09055A313}" type="presParOf" srcId="{095A2265-0625-4C40-83DA-BE02F16AA55D}" destId="{3AE5B184-E2CC-42C2-9CC3-C767821613AA}" srcOrd="0" destOrd="0" presId="urn:microsoft.com/office/officeart/2005/8/layout/vList3#1"/>
    <dgm:cxn modelId="{96765979-CDE9-45C5-8684-394FC5E772B9}" type="presParOf" srcId="{095A2265-0625-4C40-83DA-BE02F16AA55D}" destId="{4316490D-C94B-4729-A1AB-C35706D1F23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3C71E8-0E18-42D1-825A-D8D148364A98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9E2EDAD7-A2F5-4E76-BE9E-B27F43110D20}">
      <dgm:prSet custT="1"/>
      <dgm:spPr/>
      <dgm:t>
        <a:bodyPr/>
        <a:lstStyle/>
        <a:p>
          <a:pPr algn="ctr" rtl="0"/>
          <a:r>
            <a:rPr lang="nl-NL" sz="4400" dirty="0" smtClean="0"/>
            <a:t>De keelholte</a:t>
          </a:r>
          <a:endParaRPr lang="nl-NL" sz="4400" dirty="0"/>
        </a:p>
      </dgm:t>
    </dgm:pt>
    <dgm:pt modelId="{22D9FDF2-4042-4B2D-A7FD-05F5D30AD6BE}" type="parTrans" cxnId="{D79650BF-23B3-4A30-8E6D-E4BFB5AAE948}">
      <dgm:prSet/>
      <dgm:spPr/>
      <dgm:t>
        <a:bodyPr/>
        <a:lstStyle/>
        <a:p>
          <a:endParaRPr lang="nl-NL"/>
        </a:p>
      </dgm:t>
    </dgm:pt>
    <dgm:pt modelId="{55A57689-F5A4-4D47-8205-31DC3EDDF5D5}" type="sibTrans" cxnId="{D79650BF-23B3-4A30-8E6D-E4BFB5AAE948}">
      <dgm:prSet/>
      <dgm:spPr/>
      <dgm:t>
        <a:bodyPr/>
        <a:lstStyle/>
        <a:p>
          <a:endParaRPr lang="nl-NL"/>
        </a:p>
      </dgm:t>
    </dgm:pt>
    <dgm:pt modelId="{D8E5AF2F-EC4B-49C2-8A6A-E061C10B98EF}" type="pres">
      <dgm:prSet presAssocID="{D13C71E8-0E18-42D1-825A-D8D148364A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1595BE1-9650-4CA2-8ECF-29FFC93C68F0}" type="pres">
      <dgm:prSet presAssocID="{9E2EDAD7-A2F5-4E76-BE9E-B27F43110D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79650BF-23B3-4A30-8E6D-E4BFB5AAE948}" srcId="{D13C71E8-0E18-42D1-825A-D8D148364A98}" destId="{9E2EDAD7-A2F5-4E76-BE9E-B27F43110D20}" srcOrd="0" destOrd="0" parTransId="{22D9FDF2-4042-4B2D-A7FD-05F5D30AD6BE}" sibTransId="{55A57689-F5A4-4D47-8205-31DC3EDDF5D5}"/>
    <dgm:cxn modelId="{A04E475A-009E-477C-B4CA-818498901F1B}" type="presOf" srcId="{9E2EDAD7-A2F5-4E76-BE9E-B27F43110D20}" destId="{51595BE1-9650-4CA2-8ECF-29FFC93C68F0}" srcOrd="0" destOrd="0" presId="urn:microsoft.com/office/officeart/2005/8/layout/vList2"/>
    <dgm:cxn modelId="{C65A8BCD-7CB5-4E3E-812E-4FCF4521BF9D}" type="presOf" srcId="{D13C71E8-0E18-42D1-825A-D8D148364A98}" destId="{D8E5AF2F-EC4B-49C2-8A6A-E061C10B98EF}" srcOrd="0" destOrd="0" presId="urn:microsoft.com/office/officeart/2005/8/layout/vList2"/>
    <dgm:cxn modelId="{7970618D-0F3C-49F8-B757-D7B763D24B2B}" type="presParOf" srcId="{D8E5AF2F-EC4B-49C2-8A6A-E061C10B98EF}" destId="{51595BE1-9650-4CA2-8ECF-29FFC93C68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C4D34D-9D1C-4017-BD5F-E341E633E4A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2E2DC1D-64C2-42A2-850A-FDDB8DAD9A52}">
      <dgm:prSet/>
      <dgm:spPr/>
      <dgm:t>
        <a:bodyPr/>
        <a:lstStyle/>
        <a:p>
          <a:pPr algn="ctr" rtl="0"/>
          <a:r>
            <a:rPr lang="nl-NL" smtClean="0"/>
            <a:t>Tong duwt voedsel naar de keelholte.</a:t>
          </a:r>
          <a:endParaRPr lang="nl-NL"/>
        </a:p>
      </dgm:t>
    </dgm:pt>
    <dgm:pt modelId="{5A40192F-6EEC-4C8A-886D-B1FF90411FAB}" type="parTrans" cxnId="{A6A53028-9394-477F-A019-36A41516258C}">
      <dgm:prSet/>
      <dgm:spPr/>
      <dgm:t>
        <a:bodyPr/>
        <a:lstStyle/>
        <a:p>
          <a:pPr algn="ctr"/>
          <a:endParaRPr lang="nl-NL"/>
        </a:p>
      </dgm:t>
    </dgm:pt>
    <dgm:pt modelId="{C9DB564D-6A5B-4575-8713-6166F90079EE}" type="sibTrans" cxnId="{A6A53028-9394-477F-A019-36A41516258C}">
      <dgm:prSet/>
      <dgm:spPr/>
      <dgm:t>
        <a:bodyPr/>
        <a:lstStyle/>
        <a:p>
          <a:pPr algn="ctr"/>
          <a:endParaRPr lang="nl-NL"/>
        </a:p>
      </dgm:t>
    </dgm:pt>
    <dgm:pt modelId="{6FE27E42-A971-49D0-9382-2D4CA26EEEEA}">
      <dgm:prSet/>
      <dgm:spPr/>
      <dgm:t>
        <a:bodyPr/>
        <a:lstStyle/>
        <a:p>
          <a:pPr algn="ctr" rtl="0"/>
          <a:r>
            <a:rPr lang="nl-NL" smtClean="0"/>
            <a:t>Huig </a:t>
          </a:r>
          <a:r>
            <a:rPr lang="nl-NL" smtClean="0">
              <a:sym typeface="Wingdings"/>
            </a:rPr>
            <a:t></a:t>
          </a:r>
          <a:r>
            <a:rPr lang="nl-NL" smtClean="0"/>
            <a:t> sluit neusholte.</a:t>
          </a:r>
          <a:endParaRPr lang="nl-NL"/>
        </a:p>
      </dgm:t>
    </dgm:pt>
    <dgm:pt modelId="{B9C3A81B-9EE4-49BC-8A6A-DA6F44EE5D6C}" type="parTrans" cxnId="{7CE6DACD-B846-4198-8B9B-59C219777475}">
      <dgm:prSet/>
      <dgm:spPr/>
      <dgm:t>
        <a:bodyPr/>
        <a:lstStyle/>
        <a:p>
          <a:pPr algn="ctr"/>
          <a:endParaRPr lang="nl-NL"/>
        </a:p>
      </dgm:t>
    </dgm:pt>
    <dgm:pt modelId="{144BA1EF-152C-4D76-BD51-E66A2B3A277E}" type="sibTrans" cxnId="{7CE6DACD-B846-4198-8B9B-59C219777475}">
      <dgm:prSet/>
      <dgm:spPr/>
      <dgm:t>
        <a:bodyPr/>
        <a:lstStyle/>
        <a:p>
          <a:pPr algn="ctr"/>
          <a:endParaRPr lang="nl-NL"/>
        </a:p>
      </dgm:t>
    </dgm:pt>
    <dgm:pt modelId="{BEF1BE10-7B3F-4C19-840E-8563B6D7C36F}">
      <dgm:prSet/>
      <dgm:spPr/>
      <dgm:t>
        <a:bodyPr/>
        <a:lstStyle/>
        <a:p>
          <a:pPr algn="ctr" rtl="0"/>
          <a:r>
            <a:rPr lang="nl-NL" smtClean="0"/>
            <a:t>Strottenklepje </a:t>
          </a:r>
          <a:r>
            <a:rPr lang="nl-NL" smtClean="0">
              <a:sym typeface="Wingdings"/>
            </a:rPr>
            <a:t></a:t>
          </a:r>
          <a:r>
            <a:rPr lang="nl-NL" smtClean="0"/>
            <a:t> sluit luchtpijp.</a:t>
          </a:r>
          <a:endParaRPr lang="nl-NL"/>
        </a:p>
      </dgm:t>
    </dgm:pt>
    <dgm:pt modelId="{786A4657-3084-4928-9020-B5B067464307}" type="parTrans" cxnId="{8D62EFF4-F875-4B21-A3AE-A82F1D46FE69}">
      <dgm:prSet/>
      <dgm:spPr/>
      <dgm:t>
        <a:bodyPr/>
        <a:lstStyle/>
        <a:p>
          <a:pPr algn="ctr"/>
          <a:endParaRPr lang="nl-NL"/>
        </a:p>
      </dgm:t>
    </dgm:pt>
    <dgm:pt modelId="{53A1DAD0-EA35-45E8-954F-C7EDD7C4F187}" type="sibTrans" cxnId="{8D62EFF4-F875-4B21-A3AE-A82F1D46FE69}">
      <dgm:prSet/>
      <dgm:spPr/>
      <dgm:t>
        <a:bodyPr/>
        <a:lstStyle/>
        <a:p>
          <a:pPr algn="ctr"/>
          <a:endParaRPr lang="nl-NL"/>
        </a:p>
      </dgm:t>
    </dgm:pt>
    <dgm:pt modelId="{695F09FA-68F7-4DF5-83E6-BFDC4A7D8555}" type="pres">
      <dgm:prSet presAssocID="{DAC4D34D-9D1C-4017-BD5F-E341E633E4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6F21DE7-B153-4649-950A-F7724A34F152}" type="pres">
      <dgm:prSet presAssocID="{02E2DC1D-64C2-42A2-850A-FDDB8DAD9A5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C9DFED-060D-4970-BED4-7BF4519CE121}" type="pres">
      <dgm:prSet presAssocID="{C9DB564D-6A5B-4575-8713-6166F90079EE}" presName="spacer" presStyleCnt="0"/>
      <dgm:spPr/>
    </dgm:pt>
    <dgm:pt modelId="{3BF96B12-3841-4E0E-9E8D-D81E1C5F7795}" type="pres">
      <dgm:prSet presAssocID="{6FE27E42-A971-49D0-9382-2D4CA26EEE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BF89DCA-6F5D-4082-AFB7-E10473AAAD84}" type="pres">
      <dgm:prSet presAssocID="{144BA1EF-152C-4D76-BD51-E66A2B3A277E}" presName="spacer" presStyleCnt="0"/>
      <dgm:spPr/>
    </dgm:pt>
    <dgm:pt modelId="{E75C1EA3-A92E-4C8B-B8C1-6BE87E64C631}" type="pres">
      <dgm:prSet presAssocID="{BEF1BE10-7B3F-4C19-840E-8563B6D7C3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85C8D5F-E881-4680-9741-5A04338945CD}" type="presOf" srcId="{DAC4D34D-9D1C-4017-BD5F-E341E633E4AD}" destId="{695F09FA-68F7-4DF5-83E6-BFDC4A7D8555}" srcOrd="0" destOrd="0" presId="urn:microsoft.com/office/officeart/2005/8/layout/vList2"/>
    <dgm:cxn modelId="{E24DD478-7375-49FD-93DB-AF7E2006641E}" type="presOf" srcId="{6FE27E42-A971-49D0-9382-2D4CA26EEEEA}" destId="{3BF96B12-3841-4E0E-9E8D-D81E1C5F7795}" srcOrd="0" destOrd="0" presId="urn:microsoft.com/office/officeart/2005/8/layout/vList2"/>
    <dgm:cxn modelId="{A6A53028-9394-477F-A019-36A41516258C}" srcId="{DAC4D34D-9D1C-4017-BD5F-E341E633E4AD}" destId="{02E2DC1D-64C2-42A2-850A-FDDB8DAD9A52}" srcOrd="0" destOrd="0" parTransId="{5A40192F-6EEC-4C8A-886D-B1FF90411FAB}" sibTransId="{C9DB564D-6A5B-4575-8713-6166F90079EE}"/>
    <dgm:cxn modelId="{1182E5B4-976F-4A5B-9A02-BC538C8F2712}" type="presOf" srcId="{BEF1BE10-7B3F-4C19-840E-8563B6D7C36F}" destId="{E75C1EA3-A92E-4C8B-B8C1-6BE87E64C631}" srcOrd="0" destOrd="0" presId="urn:microsoft.com/office/officeart/2005/8/layout/vList2"/>
    <dgm:cxn modelId="{8D62EFF4-F875-4B21-A3AE-A82F1D46FE69}" srcId="{DAC4D34D-9D1C-4017-BD5F-E341E633E4AD}" destId="{BEF1BE10-7B3F-4C19-840E-8563B6D7C36F}" srcOrd="2" destOrd="0" parTransId="{786A4657-3084-4928-9020-B5B067464307}" sibTransId="{53A1DAD0-EA35-45E8-954F-C7EDD7C4F187}"/>
    <dgm:cxn modelId="{49FD8807-6400-405B-A2D9-40A76F11136D}" type="presOf" srcId="{02E2DC1D-64C2-42A2-850A-FDDB8DAD9A52}" destId="{C6F21DE7-B153-4649-950A-F7724A34F152}" srcOrd="0" destOrd="0" presId="urn:microsoft.com/office/officeart/2005/8/layout/vList2"/>
    <dgm:cxn modelId="{7CE6DACD-B846-4198-8B9B-59C219777475}" srcId="{DAC4D34D-9D1C-4017-BD5F-E341E633E4AD}" destId="{6FE27E42-A971-49D0-9382-2D4CA26EEEEA}" srcOrd="1" destOrd="0" parTransId="{B9C3A81B-9EE4-49BC-8A6A-DA6F44EE5D6C}" sibTransId="{144BA1EF-152C-4D76-BD51-E66A2B3A277E}"/>
    <dgm:cxn modelId="{5A9B637E-7849-4E07-92E9-CBA97D5CF07A}" type="presParOf" srcId="{695F09FA-68F7-4DF5-83E6-BFDC4A7D8555}" destId="{C6F21DE7-B153-4649-950A-F7724A34F152}" srcOrd="0" destOrd="0" presId="urn:microsoft.com/office/officeart/2005/8/layout/vList2"/>
    <dgm:cxn modelId="{6D673E2B-594C-4759-9630-6F6A9DFA865E}" type="presParOf" srcId="{695F09FA-68F7-4DF5-83E6-BFDC4A7D8555}" destId="{BBC9DFED-060D-4970-BED4-7BF4519CE121}" srcOrd="1" destOrd="0" presId="urn:microsoft.com/office/officeart/2005/8/layout/vList2"/>
    <dgm:cxn modelId="{A1D6042C-B305-43B6-80A2-865FFF0565B3}" type="presParOf" srcId="{695F09FA-68F7-4DF5-83E6-BFDC4A7D8555}" destId="{3BF96B12-3841-4E0E-9E8D-D81E1C5F7795}" srcOrd="2" destOrd="0" presId="urn:microsoft.com/office/officeart/2005/8/layout/vList2"/>
    <dgm:cxn modelId="{7C59BD94-6077-4A19-A81D-B248EA01A7DC}" type="presParOf" srcId="{695F09FA-68F7-4DF5-83E6-BFDC4A7D8555}" destId="{0BF89DCA-6F5D-4082-AFB7-E10473AAAD84}" srcOrd="3" destOrd="0" presId="urn:microsoft.com/office/officeart/2005/8/layout/vList2"/>
    <dgm:cxn modelId="{B976B8E1-9102-4985-93BC-EA5CB8F8E752}" type="presParOf" srcId="{695F09FA-68F7-4DF5-83E6-BFDC4A7D8555}" destId="{E75C1EA3-A92E-4C8B-B8C1-6BE87E64C6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1A32FC-5EF0-4A03-B1A2-526800DF4C91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B9A6AF2A-E577-431B-BA79-484C76CA2AF4}">
      <dgm:prSet custT="1"/>
      <dgm:spPr/>
      <dgm:t>
        <a:bodyPr/>
        <a:lstStyle/>
        <a:p>
          <a:pPr algn="ctr" rtl="0"/>
          <a:r>
            <a:rPr lang="nl-NL" sz="4400" dirty="0" smtClean="0"/>
            <a:t>De slokdarm</a:t>
          </a:r>
          <a:endParaRPr lang="nl-NL" sz="4400" dirty="0"/>
        </a:p>
      </dgm:t>
    </dgm:pt>
    <dgm:pt modelId="{EF8C4E77-474B-4F26-B571-BE8B350C983F}" type="parTrans" cxnId="{708CA7E2-6CB2-41EF-AAD8-987CDCB4439C}">
      <dgm:prSet/>
      <dgm:spPr/>
      <dgm:t>
        <a:bodyPr/>
        <a:lstStyle/>
        <a:p>
          <a:endParaRPr lang="nl-NL"/>
        </a:p>
      </dgm:t>
    </dgm:pt>
    <dgm:pt modelId="{240ACC44-F37C-4520-AC21-87A051B252F0}" type="sibTrans" cxnId="{708CA7E2-6CB2-41EF-AAD8-987CDCB4439C}">
      <dgm:prSet/>
      <dgm:spPr/>
      <dgm:t>
        <a:bodyPr/>
        <a:lstStyle/>
        <a:p>
          <a:endParaRPr lang="nl-NL"/>
        </a:p>
      </dgm:t>
    </dgm:pt>
    <dgm:pt modelId="{24AE139F-2E7C-4DA0-9A3B-23037973C944}" type="pres">
      <dgm:prSet presAssocID="{B61A32FC-5EF0-4A03-B1A2-526800DF4C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152233F-6EF1-47F2-95AE-B92ECA10F505}" type="pres">
      <dgm:prSet presAssocID="{B9A6AF2A-E577-431B-BA79-484C76CA2A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39DC6E4-9528-431D-8C09-492B011A585D}" type="presOf" srcId="{B9A6AF2A-E577-431B-BA79-484C76CA2AF4}" destId="{B152233F-6EF1-47F2-95AE-B92ECA10F505}" srcOrd="0" destOrd="0" presId="urn:microsoft.com/office/officeart/2005/8/layout/vList2"/>
    <dgm:cxn modelId="{708CA7E2-6CB2-41EF-AAD8-987CDCB4439C}" srcId="{B61A32FC-5EF0-4A03-B1A2-526800DF4C91}" destId="{B9A6AF2A-E577-431B-BA79-484C76CA2AF4}" srcOrd="0" destOrd="0" parTransId="{EF8C4E77-474B-4F26-B571-BE8B350C983F}" sibTransId="{240ACC44-F37C-4520-AC21-87A051B252F0}"/>
    <dgm:cxn modelId="{478706A5-F520-4007-9147-6A1EA80A7556}" type="presOf" srcId="{B61A32FC-5EF0-4A03-B1A2-526800DF4C91}" destId="{24AE139F-2E7C-4DA0-9A3B-23037973C944}" srcOrd="0" destOrd="0" presId="urn:microsoft.com/office/officeart/2005/8/layout/vList2"/>
    <dgm:cxn modelId="{180CB2CC-0D68-49E6-A55B-2A594D0DB535}" type="presParOf" srcId="{24AE139F-2E7C-4DA0-9A3B-23037973C944}" destId="{B152233F-6EF1-47F2-95AE-B92ECA10F5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EDA2F0-7699-49D8-B3C6-90BD64841871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7AA542A2-5FE5-4A03-AB69-3FFFF1ADDA00}">
      <dgm:prSet custT="1"/>
      <dgm:spPr/>
      <dgm:t>
        <a:bodyPr/>
        <a:lstStyle/>
        <a:p>
          <a:pPr algn="ctr" rtl="0"/>
          <a:r>
            <a:rPr lang="nl-NL" sz="4400" dirty="0" smtClean="0"/>
            <a:t>De slokdarm</a:t>
          </a:r>
          <a:endParaRPr lang="nl-NL" sz="4400" dirty="0"/>
        </a:p>
      </dgm:t>
    </dgm:pt>
    <dgm:pt modelId="{832D8C70-9F35-4952-99AB-2E1992BCC3DE}" type="parTrans" cxnId="{D2EE5DD1-FEF6-49EC-A418-C92E1180E2DF}">
      <dgm:prSet/>
      <dgm:spPr/>
      <dgm:t>
        <a:bodyPr/>
        <a:lstStyle/>
        <a:p>
          <a:endParaRPr lang="nl-NL"/>
        </a:p>
      </dgm:t>
    </dgm:pt>
    <dgm:pt modelId="{44D90984-5E47-40D1-BE74-B6E1AD573B6A}" type="sibTrans" cxnId="{D2EE5DD1-FEF6-49EC-A418-C92E1180E2DF}">
      <dgm:prSet/>
      <dgm:spPr/>
      <dgm:t>
        <a:bodyPr/>
        <a:lstStyle/>
        <a:p>
          <a:endParaRPr lang="nl-NL"/>
        </a:p>
      </dgm:t>
    </dgm:pt>
    <dgm:pt modelId="{7AFC1B05-5A9A-4AB7-9CD0-100966E99638}" type="pres">
      <dgm:prSet presAssocID="{97EDA2F0-7699-49D8-B3C6-90BD648418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C2A4951-4A50-4B6A-9286-417614F21A6F}" type="pres">
      <dgm:prSet presAssocID="{7AA542A2-5FE5-4A03-AB69-3FFFF1ADDA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2EE5DD1-FEF6-49EC-A418-C92E1180E2DF}" srcId="{97EDA2F0-7699-49D8-B3C6-90BD64841871}" destId="{7AA542A2-5FE5-4A03-AB69-3FFFF1ADDA00}" srcOrd="0" destOrd="0" parTransId="{832D8C70-9F35-4952-99AB-2E1992BCC3DE}" sibTransId="{44D90984-5E47-40D1-BE74-B6E1AD573B6A}"/>
    <dgm:cxn modelId="{28670022-7B71-4BDF-8B1D-D476DC730285}" type="presOf" srcId="{97EDA2F0-7699-49D8-B3C6-90BD64841871}" destId="{7AFC1B05-5A9A-4AB7-9CD0-100966E99638}" srcOrd="0" destOrd="0" presId="urn:microsoft.com/office/officeart/2005/8/layout/vList2"/>
    <dgm:cxn modelId="{35721348-47BE-49C0-983E-D6D1FEC9C8B9}" type="presOf" srcId="{7AA542A2-5FE5-4A03-AB69-3FFFF1ADDA00}" destId="{7C2A4951-4A50-4B6A-9286-417614F21A6F}" srcOrd="0" destOrd="0" presId="urn:microsoft.com/office/officeart/2005/8/layout/vList2"/>
    <dgm:cxn modelId="{8F5F889F-501F-416D-A782-6BD042654611}" type="presParOf" srcId="{7AFC1B05-5A9A-4AB7-9CD0-100966E99638}" destId="{7C2A4951-4A50-4B6A-9286-417614F21A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0404298-1223-43BB-998D-82B1546C7F2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D674C1B-19A3-4F3F-8C5F-0D55DB063D68}">
      <dgm:prSet/>
      <dgm:spPr/>
      <dgm:t>
        <a:bodyPr/>
        <a:lstStyle/>
        <a:p>
          <a:pPr algn="ctr" rtl="0"/>
          <a:r>
            <a:rPr lang="nl-NL" dirty="0" smtClean="0"/>
            <a:t>Vervoert het voedsel naar de maag door middel van peristaltische beweging</a:t>
          </a:r>
          <a:endParaRPr lang="nl-NL" dirty="0"/>
        </a:p>
      </dgm:t>
    </dgm:pt>
    <dgm:pt modelId="{C8E6872A-E977-4798-A00B-DBE24E546747}" type="parTrans" cxnId="{554E650E-AF11-4349-AFE7-4C04616BD24D}">
      <dgm:prSet/>
      <dgm:spPr/>
      <dgm:t>
        <a:bodyPr/>
        <a:lstStyle/>
        <a:p>
          <a:endParaRPr lang="nl-NL"/>
        </a:p>
      </dgm:t>
    </dgm:pt>
    <dgm:pt modelId="{94E8C9EE-C0CA-44AA-A331-97180CB4909F}" type="sibTrans" cxnId="{554E650E-AF11-4349-AFE7-4C04616BD24D}">
      <dgm:prSet/>
      <dgm:spPr/>
      <dgm:t>
        <a:bodyPr/>
        <a:lstStyle/>
        <a:p>
          <a:endParaRPr lang="nl-NL"/>
        </a:p>
      </dgm:t>
    </dgm:pt>
    <dgm:pt modelId="{BF7BE3B0-5B45-4768-82AD-B1EC61E271E5}">
      <dgm:prSet/>
      <dgm:spPr/>
      <dgm:t>
        <a:bodyPr/>
        <a:lstStyle/>
        <a:p>
          <a:pPr algn="ctr" rtl="0"/>
          <a:r>
            <a:rPr lang="nl-NL" smtClean="0"/>
            <a:t>Produceert geen verteringssappen. </a:t>
          </a:r>
          <a:endParaRPr lang="nl-NL"/>
        </a:p>
      </dgm:t>
    </dgm:pt>
    <dgm:pt modelId="{B47F58E1-433C-46FA-8790-57F7BDE2FC41}" type="parTrans" cxnId="{0F4D13AB-307A-4323-8BB1-B6D2E14C7B67}">
      <dgm:prSet/>
      <dgm:spPr/>
      <dgm:t>
        <a:bodyPr/>
        <a:lstStyle/>
        <a:p>
          <a:endParaRPr lang="nl-NL"/>
        </a:p>
      </dgm:t>
    </dgm:pt>
    <dgm:pt modelId="{67A62FE5-F314-421A-98E5-5F8EADF47469}" type="sibTrans" cxnId="{0F4D13AB-307A-4323-8BB1-B6D2E14C7B67}">
      <dgm:prSet/>
      <dgm:spPr/>
      <dgm:t>
        <a:bodyPr/>
        <a:lstStyle/>
        <a:p>
          <a:endParaRPr lang="nl-NL"/>
        </a:p>
      </dgm:t>
    </dgm:pt>
    <dgm:pt modelId="{4B6DDD7E-7D6B-4DE6-A770-C452E5DC54F5}" type="pres">
      <dgm:prSet presAssocID="{B0404298-1223-43BB-998D-82B1546C7F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AE94FED-B265-4F00-AE83-20E3D86A0ED4}" type="pres">
      <dgm:prSet presAssocID="{5D674C1B-19A3-4F3F-8C5F-0D55DB063D68}" presName="parentText" presStyleLbl="node1" presStyleIdx="0" presStyleCnt="2" custLinFactNeighborX="-830" custLinFactNeighborY="1033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B824F2A-A8E4-4744-B973-BA1D3344EDD7}" type="pres">
      <dgm:prSet presAssocID="{94E8C9EE-C0CA-44AA-A331-97180CB4909F}" presName="spacer" presStyleCnt="0"/>
      <dgm:spPr/>
    </dgm:pt>
    <dgm:pt modelId="{4ACB89B4-08DB-490E-A562-50B9BE55E394}" type="pres">
      <dgm:prSet presAssocID="{BF7BE3B0-5B45-4768-82AD-B1EC61E271E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CA0704F-B8EA-4A84-8A56-DEA0A10E45A9}" type="presOf" srcId="{B0404298-1223-43BB-998D-82B1546C7F22}" destId="{4B6DDD7E-7D6B-4DE6-A770-C452E5DC54F5}" srcOrd="0" destOrd="0" presId="urn:microsoft.com/office/officeart/2005/8/layout/vList2"/>
    <dgm:cxn modelId="{554E650E-AF11-4349-AFE7-4C04616BD24D}" srcId="{B0404298-1223-43BB-998D-82B1546C7F22}" destId="{5D674C1B-19A3-4F3F-8C5F-0D55DB063D68}" srcOrd="0" destOrd="0" parTransId="{C8E6872A-E977-4798-A00B-DBE24E546747}" sibTransId="{94E8C9EE-C0CA-44AA-A331-97180CB4909F}"/>
    <dgm:cxn modelId="{0F4D13AB-307A-4323-8BB1-B6D2E14C7B67}" srcId="{B0404298-1223-43BB-998D-82B1546C7F22}" destId="{BF7BE3B0-5B45-4768-82AD-B1EC61E271E5}" srcOrd="1" destOrd="0" parTransId="{B47F58E1-433C-46FA-8790-57F7BDE2FC41}" sibTransId="{67A62FE5-F314-421A-98E5-5F8EADF47469}"/>
    <dgm:cxn modelId="{26ED275C-1161-4591-A84E-AD2F05287169}" type="presOf" srcId="{5D674C1B-19A3-4F3F-8C5F-0D55DB063D68}" destId="{BAE94FED-B265-4F00-AE83-20E3D86A0ED4}" srcOrd="0" destOrd="0" presId="urn:microsoft.com/office/officeart/2005/8/layout/vList2"/>
    <dgm:cxn modelId="{64D765F6-2922-46A6-A99D-C9D59DDA2922}" type="presOf" srcId="{BF7BE3B0-5B45-4768-82AD-B1EC61E271E5}" destId="{4ACB89B4-08DB-490E-A562-50B9BE55E394}" srcOrd="0" destOrd="0" presId="urn:microsoft.com/office/officeart/2005/8/layout/vList2"/>
    <dgm:cxn modelId="{296EDEE0-EBCC-446B-ADF2-6FEF68C5B2B1}" type="presParOf" srcId="{4B6DDD7E-7D6B-4DE6-A770-C452E5DC54F5}" destId="{BAE94FED-B265-4F00-AE83-20E3D86A0ED4}" srcOrd="0" destOrd="0" presId="urn:microsoft.com/office/officeart/2005/8/layout/vList2"/>
    <dgm:cxn modelId="{7D8A9537-D061-4735-B42A-0DB848227DB6}" type="presParOf" srcId="{4B6DDD7E-7D6B-4DE6-A770-C452E5DC54F5}" destId="{1B824F2A-A8E4-4744-B973-BA1D3344EDD7}" srcOrd="1" destOrd="0" presId="urn:microsoft.com/office/officeart/2005/8/layout/vList2"/>
    <dgm:cxn modelId="{A6E2343F-CBD0-4284-A9E9-C8DAA1E0C584}" type="presParOf" srcId="{4B6DDD7E-7D6B-4DE6-A770-C452E5DC54F5}" destId="{4ACB89B4-08DB-490E-A562-50B9BE55E39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FA005FA-08D6-47F4-8078-F71ABDD49DE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F297002-3D0C-4DDC-9017-7F4C2580E1BB}">
      <dgm:prSet custT="1"/>
      <dgm:spPr/>
      <dgm:t>
        <a:bodyPr/>
        <a:lstStyle/>
        <a:p>
          <a:pPr rtl="0"/>
          <a:r>
            <a:rPr lang="nl-NL" sz="2400" dirty="0" smtClean="0">
              <a:hlinkClick xmlns:r="http://schemas.openxmlformats.org/officeDocument/2006/relationships" r:id="rId1"/>
            </a:rPr>
            <a:t>De peristaltische beweging</a:t>
          </a:r>
          <a:endParaRPr lang="nl-NL" sz="2400" dirty="0"/>
        </a:p>
      </dgm:t>
    </dgm:pt>
    <dgm:pt modelId="{5C829808-36A5-4EEB-93E1-D0CF847E1240}" type="parTrans" cxnId="{C0B00AE5-6DCB-4864-A88C-360E031FD8C0}">
      <dgm:prSet/>
      <dgm:spPr/>
      <dgm:t>
        <a:bodyPr/>
        <a:lstStyle/>
        <a:p>
          <a:endParaRPr lang="nl-NL"/>
        </a:p>
      </dgm:t>
    </dgm:pt>
    <dgm:pt modelId="{D0941530-B4AD-4073-9095-3D9D8F66428D}" type="sibTrans" cxnId="{C0B00AE5-6DCB-4864-A88C-360E031FD8C0}">
      <dgm:prSet/>
      <dgm:spPr/>
      <dgm:t>
        <a:bodyPr/>
        <a:lstStyle/>
        <a:p>
          <a:endParaRPr lang="nl-NL"/>
        </a:p>
      </dgm:t>
    </dgm:pt>
    <dgm:pt modelId="{18874598-4652-430F-9ED0-97E24CBA55DD}" type="pres">
      <dgm:prSet presAssocID="{8FA005FA-08D6-47F4-8078-F71ABDD49D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CAE20EB-C593-4EAC-BF66-AC4C558B0F04}" type="pres">
      <dgm:prSet presAssocID="{2F297002-3D0C-4DDC-9017-7F4C2580E1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0B00AE5-6DCB-4864-A88C-360E031FD8C0}" srcId="{8FA005FA-08D6-47F4-8078-F71ABDD49DE5}" destId="{2F297002-3D0C-4DDC-9017-7F4C2580E1BB}" srcOrd="0" destOrd="0" parTransId="{5C829808-36A5-4EEB-93E1-D0CF847E1240}" sibTransId="{D0941530-B4AD-4073-9095-3D9D8F66428D}"/>
    <dgm:cxn modelId="{142F22AB-627E-46C2-AFC0-5F7DE1022066}" type="presOf" srcId="{8FA005FA-08D6-47F4-8078-F71ABDD49DE5}" destId="{18874598-4652-430F-9ED0-97E24CBA55DD}" srcOrd="0" destOrd="0" presId="urn:microsoft.com/office/officeart/2005/8/layout/vList2"/>
    <dgm:cxn modelId="{D87EAD7B-79B9-465A-A808-C93F85A70CE3}" type="presOf" srcId="{2F297002-3D0C-4DDC-9017-7F4C2580E1BB}" destId="{8CAE20EB-C593-4EAC-BF66-AC4C558B0F04}" srcOrd="0" destOrd="0" presId="urn:microsoft.com/office/officeart/2005/8/layout/vList2"/>
    <dgm:cxn modelId="{70A94B56-3314-4584-9B83-CF8BD20F6D60}" type="presParOf" srcId="{18874598-4652-430F-9ED0-97E24CBA55DD}" destId="{8CAE20EB-C593-4EAC-BF66-AC4C558B0F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C94D038-0AA4-4730-8115-D75AE1B0FF7D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33ABAB3F-6ADF-4CFC-9758-792977389AD0}">
      <dgm:prSet custT="1"/>
      <dgm:spPr/>
      <dgm:t>
        <a:bodyPr/>
        <a:lstStyle/>
        <a:p>
          <a:pPr algn="ctr" rtl="0"/>
          <a:r>
            <a:rPr lang="nl-NL" sz="4400" dirty="0" smtClean="0"/>
            <a:t>De maag</a:t>
          </a:r>
          <a:endParaRPr lang="nl-NL" sz="4400" dirty="0"/>
        </a:p>
      </dgm:t>
    </dgm:pt>
    <dgm:pt modelId="{084B013C-C200-4DDD-9FCF-DDFA4CA22BFF}" type="parTrans" cxnId="{E54D4FB0-FD10-4161-95AC-E5DFEB8B49B6}">
      <dgm:prSet/>
      <dgm:spPr/>
      <dgm:t>
        <a:bodyPr/>
        <a:lstStyle/>
        <a:p>
          <a:endParaRPr lang="nl-NL"/>
        </a:p>
      </dgm:t>
    </dgm:pt>
    <dgm:pt modelId="{5B4190D1-029E-41D2-AE5D-50FAF3923262}" type="sibTrans" cxnId="{E54D4FB0-FD10-4161-95AC-E5DFEB8B49B6}">
      <dgm:prSet/>
      <dgm:spPr/>
      <dgm:t>
        <a:bodyPr/>
        <a:lstStyle/>
        <a:p>
          <a:endParaRPr lang="nl-NL"/>
        </a:p>
      </dgm:t>
    </dgm:pt>
    <dgm:pt modelId="{BB609BF5-811B-4D72-8F9B-E46291740A50}" type="pres">
      <dgm:prSet presAssocID="{9C94D038-0AA4-4730-8115-D75AE1B0FF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BDBB665-6753-46A2-A847-12F8E626DCC5}" type="pres">
      <dgm:prSet presAssocID="{33ABAB3F-6ADF-4CFC-9758-792977389A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54D4FB0-FD10-4161-95AC-E5DFEB8B49B6}" srcId="{9C94D038-0AA4-4730-8115-D75AE1B0FF7D}" destId="{33ABAB3F-6ADF-4CFC-9758-792977389AD0}" srcOrd="0" destOrd="0" parTransId="{084B013C-C200-4DDD-9FCF-DDFA4CA22BFF}" sibTransId="{5B4190D1-029E-41D2-AE5D-50FAF3923262}"/>
    <dgm:cxn modelId="{FFD238AC-C74B-4035-AD58-68E772875E80}" type="presOf" srcId="{9C94D038-0AA4-4730-8115-D75AE1B0FF7D}" destId="{BB609BF5-811B-4D72-8F9B-E46291740A50}" srcOrd="0" destOrd="0" presId="urn:microsoft.com/office/officeart/2005/8/layout/vList2"/>
    <dgm:cxn modelId="{52DAD8CC-2DEB-43AA-9F73-53E148AABD36}" type="presOf" srcId="{33ABAB3F-6ADF-4CFC-9758-792977389AD0}" destId="{5BDBB665-6753-46A2-A847-12F8E626DCC5}" srcOrd="0" destOrd="0" presId="urn:microsoft.com/office/officeart/2005/8/layout/vList2"/>
    <dgm:cxn modelId="{1F60BB11-F8DE-4715-B7E7-5FAFD9C5AC85}" type="presParOf" srcId="{BB609BF5-811B-4D72-8F9B-E46291740A50}" destId="{5BDBB665-6753-46A2-A847-12F8E626DC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269482F-643C-45DF-8BEB-439B2B97BE0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70A052A2-662D-44DB-9010-E31D05CF6804}">
      <dgm:prSet custT="1"/>
      <dgm:spPr/>
      <dgm:t>
        <a:bodyPr/>
        <a:lstStyle/>
        <a:p>
          <a:pPr algn="ctr" rtl="0"/>
          <a:r>
            <a:rPr lang="nl-NL" sz="4400" dirty="0" smtClean="0"/>
            <a:t>De maag</a:t>
          </a:r>
          <a:endParaRPr lang="nl-NL" sz="4400" dirty="0"/>
        </a:p>
      </dgm:t>
    </dgm:pt>
    <dgm:pt modelId="{EE9BF014-88C3-4836-A2D8-EA2CB99D64E2}" type="parTrans" cxnId="{AAF276CF-56DD-43E2-A0A5-D15AE94B9C17}">
      <dgm:prSet/>
      <dgm:spPr/>
      <dgm:t>
        <a:bodyPr/>
        <a:lstStyle/>
        <a:p>
          <a:endParaRPr lang="nl-NL"/>
        </a:p>
      </dgm:t>
    </dgm:pt>
    <dgm:pt modelId="{84E7DB08-E223-4BC8-8D4C-4BAEB7729ED8}" type="sibTrans" cxnId="{AAF276CF-56DD-43E2-A0A5-D15AE94B9C17}">
      <dgm:prSet/>
      <dgm:spPr/>
      <dgm:t>
        <a:bodyPr/>
        <a:lstStyle/>
        <a:p>
          <a:endParaRPr lang="nl-NL"/>
        </a:p>
      </dgm:t>
    </dgm:pt>
    <dgm:pt modelId="{8FE2DC53-3153-4405-BEA6-9CDD34FE6A0D}" type="pres">
      <dgm:prSet presAssocID="{6269482F-643C-45DF-8BEB-439B2B97BE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0127737-CA46-4995-98CC-0371CA310AFC}" type="pres">
      <dgm:prSet presAssocID="{70A052A2-662D-44DB-9010-E31D05CF68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AF276CF-56DD-43E2-A0A5-D15AE94B9C17}" srcId="{6269482F-643C-45DF-8BEB-439B2B97BE09}" destId="{70A052A2-662D-44DB-9010-E31D05CF6804}" srcOrd="0" destOrd="0" parTransId="{EE9BF014-88C3-4836-A2D8-EA2CB99D64E2}" sibTransId="{84E7DB08-E223-4BC8-8D4C-4BAEB7729ED8}"/>
    <dgm:cxn modelId="{32BCDB9F-5886-47D0-AC71-BBC3BFD52CF5}" type="presOf" srcId="{70A052A2-662D-44DB-9010-E31D05CF6804}" destId="{10127737-CA46-4995-98CC-0371CA310AFC}" srcOrd="0" destOrd="0" presId="urn:microsoft.com/office/officeart/2005/8/layout/vList2"/>
    <dgm:cxn modelId="{5AAEEEC6-BD6C-42B1-9834-E445BB07581E}" type="presOf" srcId="{6269482F-643C-45DF-8BEB-439B2B97BE09}" destId="{8FE2DC53-3153-4405-BEA6-9CDD34FE6A0D}" srcOrd="0" destOrd="0" presId="urn:microsoft.com/office/officeart/2005/8/layout/vList2"/>
    <dgm:cxn modelId="{A094F9C5-922B-458D-8D7B-97E149C69851}" type="presParOf" srcId="{8FE2DC53-3153-4405-BEA6-9CDD34FE6A0D}" destId="{10127737-CA46-4995-98CC-0371CA310A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D959E2F-7259-4E9F-9573-05C3BE817BC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9F3BAA1C-5895-4021-A9FB-1D8C1844EE98}">
      <dgm:prSet/>
      <dgm:spPr/>
      <dgm:t>
        <a:bodyPr/>
        <a:lstStyle/>
        <a:p>
          <a:pPr algn="ctr" rtl="0"/>
          <a:r>
            <a:rPr lang="nl-NL" smtClean="0"/>
            <a:t>Maag is tijdelijke opslagplaats </a:t>
          </a:r>
          <a:r>
            <a:rPr lang="nl-NL" smtClean="0">
              <a:sym typeface="Wingdings"/>
            </a:rPr>
            <a:t></a:t>
          </a:r>
          <a:r>
            <a:rPr lang="nl-NL" smtClean="0"/>
            <a:t> maag-portier laat voedselbrij in gedeeltes door</a:t>
          </a:r>
          <a:endParaRPr lang="nl-NL"/>
        </a:p>
      </dgm:t>
    </dgm:pt>
    <dgm:pt modelId="{16017D6B-EAC1-4AAD-90C4-ED832AF6C312}" type="parTrans" cxnId="{FE9C3205-3A28-499A-AF93-94E849BEE3DD}">
      <dgm:prSet/>
      <dgm:spPr/>
      <dgm:t>
        <a:bodyPr/>
        <a:lstStyle/>
        <a:p>
          <a:pPr algn="ctr"/>
          <a:endParaRPr lang="nl-NL"/>
        </a:p>
      </dgm:t>
    </dgm:pt>
    <dgm:pt modelId="{2080C551-15AF-4769-A962-548BCC8A1F50}" type="sibTrans" cxnId="{FE9C3205-3A28-499A-AF93-94E849BEE3DD}">
      <dgm:prSet/>
      <dgm:spPr/>
      <dgm:t>
        <a:bodyPr/>
        <a:lstStyle/>
        <a:p>
          <a:pPr algn="ctr"/>
          <a:endParaRPr lang="nl-NL"/>
        </a:p>
      </dgm:t>
    </dgm:pt>
    <dgm:pt modelId="{91E0F041-CE25-4F9C-A7DB-91D36BAC61CB}">
      <dgm:prSet/>
      <dgm:spPr/>
      <dgm:t>
        <a:bodyPr/>
        <a:lstStyle/>
        <a:p>
          <a:pPr algn="ctr" rtl="0"/>
          <a:r>
            <a:rPr lang="nl-NL" smtClean="0"/>
            <a:t>Maagwand is erg gespierd </a:t>
          </a:r>
          <a:r>
            <a:rPr lang="nl-NL" smtClean="0">
              <a:sym typeface="Wingdings"/>
            </a:rPr>
            <a:t></a:t>
          </a:r>
          <a:r>
            <a:rPr lang="nl-NL" smtClean="0"/>
            <a:t> kring – en lengtespieren </a:t>
          </a:r>
          <a:r>
            <a:rPr lang="nl-NL" smtClean="0">
              <a:sym typeface="Wingdings"/>
            </a:rPr>
            <a:t></a:t>
          </a:r>
          <a:r>
            <a:rPr lang="nl-NL" smtClean="0"/>
            <a:t> kneden voedselbrij</a:t>
          </a:r>
          <a:endParaRPr lang="nl-NL"/>
        </a:p>
      </dgm:t>
    </dgm:pt>
    <dgm:pt modelId="{1C79836B-834C-47D9-B6F1-D99090C19286}" type="parTrans" cxnId="{D21F8877-036F-44DC-B94A-6FE083CAD587}">
      <dgm:prSet/>
      <dgm:spPr/>
      <dgm:t>
        <a:bodyPr/>
        <a:lstStyle/>
        <a:p>
          <a:pPr algn="ctr"/>
          <a:endParaRPr lang="nl-NL"/>
        </a:p>
      </dgm:t>
    </dgm:pt>
    <dgm:pt modelId="{BBA7903F-EBFE-43B5-BC81-3783FCD9131E}" type="sibTrans" cxnId="{D21F8877-036F-44DC-B94A-6FE083CAD587}">
      <dgm:prSet/>
      <dgm:spPr/>
      <dgm:t>
        <a:bodyPr/>
        <a:lstStyle/>
        <a:p>
          <a:pPr algn="ctr"/>
          <a:endParaRPr lang="nl-NL"/>
        </a:p>
      </dgm:t>
    </dgm:pt>
    <dgm:pt modelId="{E3E3126E-9F45-4E03-8EFE-F6238C2859E2}">
      <dgm:prSet/>
      <dgm:spPr/>
      <dgm:t>
        <a:bodyPr/>
        <a:lstStyle/>
        <a:p>
          <a:pPr algn="ctr" rtl="0"/>
          <a:r>
            <a:rPr lang="nl-NL" smtClean="0"/>
            <a:t>Maagsapklieren </a:t>
          </a:r>
          <a:r>
            <a:rPr lang="nl-NL" smtClean="0">
              <a:sym typeface="Wingdings"/>
            </a:rPr>
            <a:t></a:t>
          </a:r>
          <a:r>
            <a:rPr lang="nl-NL" smtClean="0"/>
            <a:t> maagsap </a:t>
          </a:r>
          <a:r>
            <a:rPr lang="nl-NL" smtClean="0">
              <a:sym typeface="Wingdings"/>
            </a:rPr>
            <a:t></a:t>
          </a:r>
          <a:r>
            <a:rPr lang="nl-NL" smtClean="0"/>
            <a:t> water + zoutzuur + enzym</a:t>
          </a:r>
          <a:endParaRPr lang="nl-NL"/>
        </a:p>
      </dgm:t>
    </dgm:pt>
    <dgm:pt modelId="{B24ABA22-70A4-4335-B256-83FCC2B72C7E}" type="parTrans" cxnId="{07AECD06-C223-406F-827F-5D22ED3E144C}">
      <dgm:prSet/>
      <dgm:spPr/>
      <dgm:t>
        <a:bodyPr/>
        <a:lstStyle/>
        <a:p>
          <a:pPr algn="ctr"/>
          <a:endParaRPr lang="nl-NL"/>
        </a:p>
      </dgm:t>
    </dgm:pt>
    <dgm:pt modelId="{96868E12-F796-4675-93EB-C7BA9A076125}" type="sibTrans" cxnId="{07AECD06-C223-406F-827F-5D22ED3E144C}">
      <dgm:prSet/>
      <dgm:spPr/>
      <dgm:t>
        <a:bodyPr/>
        <a:lstStyle/>
        <a:p>
          <a:pPr algn="ctr"/>
          <a:endParaRPr lang="nl-NL"/>
        </a:p>
      </dgm:t>
    </dgm:pt>
    <dgm:pt modelId="{253023A1-E3BC-4B3F-AB0C-8FF1632D7F93}">
      <dgm:prSet/>
      <dgm:spPr/>
      <dgm:t>
        <a:bodyPr/>
        <a:lstStyle/>
        <a:p>
          <a:pPr algn="ctr" rtl="0"/>
          <a:r>
            <a:rPr lang="nl-NL" smtClean="0"/>
            <a:t>Functie enzym </a:t>
          </a:r>
          <a:r>
            <a:rPr lang="nl-NL" smtClean="0">
              <a:sym typeface="Wingdings"/>
            </a:rPr>
            <a:t></a:t>
          </a:r>
          <a:r>
            <a:rPr lang="nl-NL" smtClean="0"/>
            <a:t> eiwitten afbreken.</a:t>
          </a:r>
          <a:endParaRPr lang="nl-NL"/>
        </a:p>
      </dgm:t>
    </dgm:pt>
    <dgm:pt modelId="{E20E60AE-44AF-4617-A04C-5EC7EFE71BFF}" type="parTrans" cxnId="{E4B8D997-BB8D-4B47-B66C-5C208C6871CE}">
      <dgm:prSet/>
      <dgm:spPr/>
      <dgm:t>
        <a:bodyPr/>
        <a:lstStyle/>
        <a:p>
          <a:pPr algn="ctr"/>
          <a:endParaRPr lang="nl-NL"/>
        </a:p>
      </dgm:t>
    </dgm:pt>
    <dgm:pt modelId="{1A374595-8E6E-4D79-8354-0BB553788BE2}" type="sibTrans" cxnId="{E4B8D997-BB8D-4B47-B66C-5C208C6871CE}">
      <dgm:prSet/>
      <dgm:spPr/>
      <dgm:t>
        <a:bodyPr/>
        <a:lstStyle/>
        <a:p>
          <a:pPr algn="ctr"/>
          <a:endParaRPr lang="nl-NL"/>
        </a:p>
      </dgm:t>
    </dgm:pt>
    <dgm:pt modelId="{298846B3-6DEE-4AD6-B4F0-799A3D1F43C4}">
      <dgm:prSet/>
      <dgm:spPr/>
      <dgm:t>
        <a:bodyPr/>
        <a:lstStyle/>
        <a:p>
          <a:pPr algn="ctr" rtl="0"/>
          <a:r>
            <a:rPr lang="nl-NL" smtClean="0"/>
            <a:t>Functie maagzuur </a:t>
          </a:r>
          <a:r>
            <a:rPr lang="nl-NL" smtClean="0">
              <a:sym typeface="Wingdings"/>
            </a:rPr>
            <a:t></a:t>
          </a:r>
          <a:r>
            <a:rPr lang="nl-NL" smtClean="0"/>
            <a:t> ziektekiemen doden</a:t>
          </a:r>
          <a:endParaRPr lang="nl-NL"/>
        </a:p>
      </dgm:t>
    </dgm:pt>
    <dgm:pt modelId="{1AFD7B45-D2DF-412D-9B5A-04805C17199C}" type="parTrans" cxnId="{FA27D571-6548-4143-8F93-C30C4ADCEF9F}">
      <dgm:prSet/>
      <dgm:spPr/>
      <dgm:t>
        <a:bodyPr/>
        <a:lstStyle/>
        <a:p>
          <a:pPr algn="ctr"/>
          <a:endParaRPr lang="nl-NL"/>
        </a:p>
      </dgm:t>
    </dgm:pt>
    <dgm:pt modelId="{1286879B-B97C-4BB4-85C6-069BF86A8189}" type="sibTrans" cxnId="{FA27D571-6548-4143-8F93-C30C4ADCEF9F}">
      <dgm:prSet/>
      <dgm:spPr/>
      <dgm:t>
        <a:bodyPr/>
        <a:lstStyle/>
        <a:p>
          <a:pPr algn="ctr"/>
          <a:endParaRPr lang="nl-NL"/>
        </a:p>
      </dgm:t>
    </dgm:pt>
    <dgm:pt modelId="{3FB7EF37-BB98-456B-B297-9B3243D37A9C}" type="pres">
      <dgm:prSet presAssocID="{8D959E2F-7259-4E9F-9573-05C3BE817B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9148304-4061-48D4-B749-96456A4B4E92}" type="pres">
      <dgm:prSet presAssocID="{9F3BAA1C-5895-4021-A9FB-1D8C1844EE9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3D7C8AA-C8FA-4CAC-9A74-FBBE2351FE94}" type="pres">
      <dgm:prSet presAssocID="{2080C551-15AF-4769-A962-548BCC8A1F50}" presName="spacer" presStyleCnt="0"/>
      <dgm:spPr/>
    </dgm:pt>
    <dgm:pt modelId="{88082968-CDF6-43FB-B280-39334500C2B7}" type="pres">
      <dgm:prSet presAssocID="{91E0F041-CE25-4F9C-A7DB-91D36BAC61C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FD3633E-6436-4751-9EF1-3C186EE9DD57}" type="pres">
      <dgm:prSet presAssocID="{BBA7903F-EBFE-43B5-BC81-3783FCD9131E}" presName="spacer" presStyleCnt="0"/>
      <dgm:spPr/>
    </dgm:pt>
    <dgm:pt modelId="{160B352A-A575-4CF7-AA6C-4500AB8B67A2}" type="pres">
      <dgm:prSet presAssocID="{E3E3126E-9F45-4E03-8EFE-F6238C2859E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B2703BA-F7FE-43D9-949F-529E78ACBE6E}" type="pres">
      <dgm:prSet presAssocID="{96868E12-F796-4675-93EB-C7BA9A076125}" presName="spacer" presStyleCnt="0"/>
      <dgm:spPr/>
    </dgm:pt>
    <dgm:pt modelId="{2E426650-83D9-4B44-9D77-73BF03786015}" type="pres">
      <dgm:prSet presAssocID="{253023A1-E3BC-4B3F-AB0C-8FF1632D7F9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B86995-5ECE-49B3-99CD-0F445AF329FA}" type="pres">
      <dgm:prSet presAssocID="{1A374595-8E6E-4D79-8354-0BB553788BE2}" presName="spacer" presStyleCnt="0"/>
      <dgm:spPr/>
    </dgm:pt>
    <dgm:pt modelId="{3AA86FA4-C0E5-40E9-80C0-A8C0CD1FDA49}" type="pres">
      <dgm:prSet presAssocID="{298846B3-6DEE-4AD6-B4F0-799A3D1F43C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096343B-5D6C-43DD-8413-A17F21CD54CD}" type="presOf" srcId="{253023A1-E3BC-4B3F-AB0C-8FF1632D7F93}" destId="{2E426650-83D9-4B44-9D77-73BF03786015}" srcOrd="0" destOrd="0" presId="urn:microsoft.com/office/officeart/2005/8/layout/vList2"/>
    <dgm:cxn modelId="{F121E8A3-2F26-4A70-9EF2-31314CEFEE56}" type="presOf" srcId="{9F3BAA1C-5895-4021-A9FB-1D8C1844EE98}" destId="{C9148304-4061-48D4-B749-96456A4B4E92}" srcOrd="0" destOrd="0" presId="urn:microsoft.com/office/officeart/2005/8/layout/vList2"/>
    <dgm:cxn modelId="{07AECD06-C223-406F-827F-5D22ED3E144C}" srcId="{8D959E2F-7259-4E9F-9573-05C3BE817BC8}" destId="{E3E3126E-9F45-4E03-8EFE-F6238C2859E2}" srcOrd="2" destOrd="0" parTransId="{B24ABA22-70A4-4335-B256-83FCC2B72C7E}" sibTransId="{96868E12-F796-4675-93EB-C7BA9A076125}"/>
    <dgm:cxn modelId="{A5F5EC17-A859-4A5B-80B6-F1E2043D9986}" type="presOf" srcId="{91E0F041-CE25-4F9C-A7DB-91D36BAC61CB}" destId="{88082968-CDF6-43FB-B280-39334500C2B7}" srcOrd="0" destOrd="0" presId="urn:microsoft.com/office/officeart/2005/8/layout/vList2"/>
    <dgm:cxn modelId="{FA27D571-6548-4143-8F93-C30C4ADCEF9F}" srcId="{8D959E2F-7259-4E9F-9573-05C3BE817BC8}" destId="{298846B3-6DEE-4AD6-B4F0-799A3D1F43C4}" srcOrd="4" destOrd="0" parTransId="{1AFD7B45-D2DF-412D-9B5A-04805C17199C}" sibTransId="{1286879B-B97C-4BB4-85C6-069BF86A8189}"/>
    <dgm:cxn modelId="{E4B8D997-BB8D-4B47-B66C-5C208C6871CE}" srcId="{8D959E2F-7259-4E9F-9573-05C3BE817BC8}" destId="{253023A1-E3BC-4B3F-AB0C-8FF1632D7F93}" srcOrd="3" destOrd="0" parTransId="{E20E60AE-44AF-4617-A04C-5EC7EFE71BFF}" sibTransId="{1A374595-8E6E-4D79-8354-0BB553788BE2}"/>
    <dgm:cxn modelId="{D21F8877-036F-44DC-B94A-6FE083CAD587}" srcId="{8D959E2F-7259-4E9F-9573-05C3BE817BC8}" destId="{91E0F041-CE25-4F9C-A7DB-91D36BAC61CB}" srcOrd="1" destOrd="0" parTransId="{1C79836B-834C-47D9-B6F1-D99090C19286}" sibTransId="{BBA7903F-EBFE-43B5-BC81-3783FCD9131E}"/>
    <dgm:cxn modelId="{F3DBEDE4-FAFA-44C9-84C1-FFE874D3CBD1}" type="presOf" srcId="{298846B3-6DEE-4AD6-B4F0-799A3D1F43C4}" destId="{3AA86FA4-C0E5-40E9-80C0-A8C0CD1FDA49}" srcOrd="0" destOrd="0" presId="urn:microsoft.com/office/officeart/2005/8/layout/vList2"/>
    <dgm:cxn modelId="{9A8DA353-EC2D-4ACF-A31A-B22A27819069}" type="presOf" srcId="{E3E3126E-9F45-4E03-8EFE-F6238C2859E2}" destId="{160B352A-A575-4CF7-AA6C-4500AB8B67A2}" srcOrd="0" destOrd="0" presId="urn:microsoft.com/office/officeart/2005/8/layout/vList2"/>
    <dgm:cxn modelId="{1936A1C2-DFBC-43D2-8B98-738488C5F6EF}" type="presOf" srcId="{8D959E2F-7259-4E9F-9573-05C3BE817BC8}" destId="{3FB7EF37-BB98-456B-B297-9B3243D37A9C}" srcOrd="0" destOrd="0" presId="urn:microsoft.com/office/officeart/2005/8/layout/vList2"/>
    <dgm:cxn modelId="{FE9C3205-3A28-499A-AF93-94E849BEE3DD}" srcId="{8D959E2F-7259-4E9F-9573-05C3BE817BC8}" destId="{9F3BAA1C-5895-4021-A9FB-1D8C1844EE98}" srcOrd="0" destOrd="0" parTransId="{16017D6B-EAC1-4AAD-90C4-ED832AF6C312}" sibTransId="{2080C551-15AF-4769-A962-548BCC8A1F50}"/>
    <dgm:cxn modelId="{0C3662CF-E850-4A71-9549-EE2D8ECB1AC3}" type="presParOf" srcId="{3FB7EF37-BB98-456B-B297-9B3243D37A9C}" destId="{C9148304-4061-48D4-B749-96456A4B4E92}" srcOrd="0" destOrd="0" presId="urn:microsoft.com/office/officeart/2005/8/layout/vList2"/>
    <dgm:cxn modelId="{FA819A2C-71E1-4A9A-AFE5-C0B7EA91EC5D}" type="presParOf" srcId="{3FB7EF37-BB98-456B-B297-9B3243D37A9C}" destId="{E3D7C8AA-C8FA-4CAC-9A74-FBBE2351FE94}" srcOrd="1" destOrd="0" presId="urn:microsoft.com/office/officeart/2005/8/layout/vList2"/>
    <dgm:cxn modelId="{199BDBEB-BC08-410E-852D-0A73BA046390}" type="presParOf" srcId="{3FB7EF37-BB98-456B-B297-9B3243D37A9C}" destId="{88082968-CDF6-43FB-B280-39334500C2B7}" srcOrd="2" destOrd="0" presId="urn:microsoft.com/office/officeart/2005/8/layout/vList2"/>
    <dgm:cxn modelId="{7783D4CC-E351-4C0E-A51B-976A6A046626}" type="presParOf" srcId="{3FB7EF37-BB98-456B-B297-9B3243D37A9C}" destId="{6FD3633E-6436-4751-9EF1-3C186EE9DD57}" srcOrd="3" destOrd="0" presId="urn:microsoft.com/office/officeart/2005/8/layout/vList2"/>
    <dgm:cxn modelId="{9680932A-2DB5-411A-B72B-156C8AC0BAB4}" type="presParOf" srcId="{3FB7EF37-BB98-456B-B297-9B3243D37A9C}" destId="{160B352A-A575-4CF7-AA6C-4500AB8B67A2}" srcOrd="4" destOrd="0" presId="urn:microsoft.com/office/officeart/2005/8/layout/vList2"/>
    <dgm:cxn modelId="{D17A6D14-1F98-426A-BA91-97212C00B676}" type="presParOf" srcId="{3FB7EF37-BB98-456B-B297-9B3243D37A9C}" destId="{AB2703BA-F7FE-43D9-949F-529E78ACBE6E}" srcOrd="5" destOrd="0" presId="urn:microsoft.com/office/officeart/2005/8/layout/vList2"/>
    <dgm:cxn modelId="{324EB273-FED4-4290-A1B3-36DB0213772A}" type="presParOf" srcId="{3FB7EF37-BB98-456B-B297-9B3243D37A9C}" destId="{2E426650-83D9-4B44-9D77-73BF03786015}" srcOrd="6" destOrd="0" presId="urn:microsoft.com/office/officeart/2005/8/layout/vList2"/>
    <dgm:cxn modelId="{956E0A13-F4CD-4387-85B2-B40A4ABEE087}" type="presParOf" srcId="{3FB7EF37-BB98-456B-B297-9B3243D37A9C}" destId="{F1B86995-5ECE-49B3-99CD-0F445AF329FA}" srcOrd="7" destOrd="0" presId="urn:microsoft.com/office/officeart/2005/8/layout/vList2"/>
    <dgm:cxn modelId="{CBCCE4DF-9D8F-4FD2-9AE1-4A57E7BC2E7D}" type="presParOf" srcId="{3FB7EF37-BB98-456B-B297-9B3243D37A9C}" destId="{3AA86FA4-C0E5-40E9-80C0-A8C0CD1FDA4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8CEE6-0A3B-47F0-A40C-7FDCD9FF6516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13121C25-0AEA-44B7-A38B-D32AC93DE38D}">
      <dgm:prSet custT="1"/>
      <dgm:spPr/>
      <dgm:t>
        <a:bodyPr/>
        <a:lstStyle/>
        <a:p>
          <a:pPr algn="ctr" rtl="0"/>
          <a:r>
            <a:rPr lang="nl-NL" sz="4400" dirty="0" smtClean="0"/>
            <a:t>Wat is verteren?</a:t>
          </a:r>
          <a:endParaRPr lang="nl-NL" sz="4400" dirty="0"/>
        </a:p>
      </dgm:t>
    </dgm:pt>
    <dgm:pt modelId="{7D3B5C8E-6FC0-406C-AFD4-9DCBDB716C1D}" type="parTrans" cxnId="{59D92325-7553-44DA-A0E1-3A5C47C7B89D}">
      <dgm:prSet/>
      <dgm:spPr/>
      <dgm:t>
        <a:bodyPr/>
        <a:lstStyle/>
        <a:p>
          <a:endParaRPr lang="nl-NL"/>
        </a:p>
      </dgm:t>
    </dgm:pt>
    <dgm:pt modelId="{81AEDCB2-F0C0-475D-BBBE-CD004A8F2181}" type="sibTrans" cxnId="{59D92325-7553-44DA-A0E1-3A5C47C7B89D}">
      <dgm:prSet/>
      <dgm:spPr/>
      <dgm:t>
        <a:bodyPr/>
        <a:lstStyle/>
        <a:p>
          <a:endParaRPr lang="nl-NL"/>
        </a:p>
      </dgm:t>
    </dgm:pt>
    <dgm:pt modelId="{C6FF9C4E-5115-48C4-920A-4CF09D35A993}" type="pres">
      <dgm:prSet presAssocID="{8128CEE6-0A3B-47F0-A40C-7FDCD9FF65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3ACED0E-00AE-40C4-86AA-7F9AB53E600A}" type="pres">
      <dgm:prSet presAssocID="{13121C25-0AEA-44B7-A38B-D32AC93DE3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9D92325-7553-44DA-A0E1-3A5C47C7B89D}" srcId="{8128CEE6-0A3B-47F0-A40C-7FDCD9FF6516}" destId="{13121C25-0AEA-44B7-A38B-D32AC93DE38D}" srcOrd="0" destOrd="0" parTransId="{7D3B5C8E-6FC0-406C-AFD4-9DCBDB716C1D}" sibTransId="{81AEDCB2-F0C0-475D-BBBE-CD004A8F2181}"/>
    <dgm:cxn modelId="{5D39BC1C-F054-4E70-AA81-1B626DEB7757}" type="presOf" srcId="{8128CEE6-0A3B-47F0-A40C-7FDCD9FF6516}" destId="{C6FF9C4E-5115-48C4-920A-4CF09D35A993}" srcOrd="0" destOrd="0" presId="urn:microsoft.com/office/officeart/2005/8/layout/vList2"/>
    <dgm:cxn modelId="{76771B57-EE2E-4572-84C3-843655BAC757}" type="presOf" srcId="{13121C25-0AEA-44B7-A38B-D32AC93DE38D}" destId="{23ACED0E-00AE-40C4-86AA-7F9AB53E600A}" srcOrd="0" destOrd="0" presId="urn:microsoft.com/office/officeart/2005/8/layout/vList2"/>
    <dgm:cxn modelId="{3123E00D-8AA7-44CD-B4C7-90115A7F62EF}" type="presParOf" srcId="{C6FF9C4E-5115-48C4-920A-4CF09D35A993}" destId="{23ACED0E-00AE-40C4-86AA-7F9AB53E60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D02C879-55BC-4E0B-9345-3FE1725B26B4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3FA730E1-77C6-4212-91E9-9BB434B0756B}">
      <dgm:prSet custT="1"/>
      <dgm:spPr/>
      <dgm:t>
        <a:bodyPr/>
        <a:lstStyle/>
        <a:p>
          <a:pPr algn="ctr" rtl="0"/>
          <a:r>
            <a:rPr lang="nl-NL" sz="4400" smtClean="0"/>
            <a:t>De twaalf-vingerige darm</a:t>
          </a:r>
          <a:endParaRPr lang="nl-NL" sz="4400"/>
        </a:p>
      </dgm:t>
    </dgm:pt>
    <dgm:pt modelId="{B09E1780-55CA-44D5-8380-13EF0D2A7BEF}" type="parTrans" cxnId="{72014D83-1726-421A-B917-3981B72E7E35}">
      <dgm:prSet/>
      <dgm:spPr/>
      <dgm:t>
        <a:bodyPr/>
        <a:lstStyle/>
        <a:p>
          <a:endParaRPr lang="nl-NL"/>
        </a:p>
      </dgm:t>
    </dgm:pt>
    <dgm:pt modelId="{435F148F-72CB-4FC3-9C96-EC52E6285549}" type="sibTrans" cxnId="{72014D83-1726-421A-B917-3981B72E7E35}">
      <dgm:prSet/>
      <dgm:spPr/>
      <dgm:t>
        <a:bodyPr/>
        <a:lstStyle/>
        <a:p>
          <a:endParaRPr lang="nl-NL"/>
        </a:p>
      </dgm:t>
    </dgm:pt>
    <dgm:pt modelId="{E3639AB9-9DEC-4292-845B-E72667A52E8E}" type="pres">
      <dgm:prSet presAssocID="{9D02C879-55BC-4E0B-9345-3FE1725B26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CDFC3BF-7018-442D-888A-D5223CF1FEDA}" type="pres">
      <dgm:prSet presAssocID="{3FA730E1-77C6-4212-91E9-9BB434B075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2014D83-1726-421A-B917-3981B72E7E35}" srcId="{9D02C879-55BC-4E0B-9345-3FE1725B26B4}" destId="{3FA730E1-77C6-4212-91E9-9BB434B0756B}" srcOrd="0" destOrd="0" parTransId="{B09E1780-55CA-44D5-8380-13EF0D2A7BEF}" sibTransId="{435F148F-72CB-4FC3-9C96-EC52E6285549}"/>
    <dgm:cxn modelId="{38E42BD2-36EF-4B1E-AB65-B20F02973AA0}" type="presOf" srcId="{3FA730E1-77C6-4212-91E9-9BB434B0756B}" destId="{ACDFC3BF-7018-442D-888A-D5223CF1FEDA}" srcOrd="0" destOrd="0" presId="urn:microsoft.com/office/officeart/2005/8/layout/vList2"/>
    <dgm:cxn modelId="{45BF98B9-82F9-4932-A4E9-534261F4599A}" type="presOf" srcId="{9D02C879-55BC-4E0B-9345-3FE1725B26B4}" destId="{E3639AB9-9DEC-4292-845B-E72667A52E8E}" srcOrd="0" destOrd="0" presId="urn:microsoft.com/office/officeart/2005/8/layout/vList2"/>
    <dgm:cxn modelId="{1EA8CF72-6BBF-4E6F-807B-30A49AFE74F7}" type="presParOf" srcId="{E3639AB9-9DEC-4292-845B-E72667A52E8E}" destId="{ACDFC3BF-7018-442D-888A-D5223CF1FE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88091EE-0D92-4F82-ACDB-755711D7F80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7629BB10-FF5C-4E88-AEEB-7BD641F7031D}">
      <dgm:prSet custT="1"/>
      <dgm:spPr/>
      <dgm:t>
        <a:bodyPr/>
        <a:lstStyle/>
        <a:p>
          <a:pPr algn="ctr" rtl="0"/>
          <a:r>
            <a:rPr lang="nl-NL" sz="4400" dirty="0" smtClean="0"/>
            <a:t>De Twaalfvingerige darm</a:t>
          </a:r>
          <a:endParaRPr lang="nl-NL" sz="4400" dirty="0"/>
        </a:p>
      </dgm:t>
    </dgm:pt>
    <dgm:pt modelId="{08FDBC48-7D83-41FA-98C5-0246A8F051AC}" type="parTrans" cxnId="{A0B3C55C-C324-48A4-8B15-CD497E04F660}">
      <dgm:prSet/>
      <dgm:spPr/>
      <dgm:t>
        <a:bodyPr/>
        <a:lstStyle/>
        <a:p>
          <a:endParaRPr lang="nl-NL"/>
        </a:p>
      </dgm:t>
    </dgm:pt>
    <dgm:pt modelId="{F7E566E0-F7E3-4EBE-AA3B-E2BB66C2F875}" type="sibTrans" cxnId="{A0B3C55C-C324-48A4-8B15-CD497E04F660}">
      <dgm:prSet/>
      <dgm:spPr/>
      <dgm:t>
        <a:bodyPr/>
        <a:lstStyle/>
        <a:p>
          <a:endParaRPr lang="nl-NL"/>
        </a:p>
      </dgm:t>
    </dgm:pt>
    <dgm:pt modelId="{748E3FAC-687E-4F66-981D-1C896C11C099}" type="pres">
      <dgm:prSet presAssocID="{788091EE-0D92-4F82-ACDB-755711D7F8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3DBB969-326D-466D-8EDF-C99DB2295681}" type="pres">
      <dgm:prSet presAssocID="{7629BB10-FF5C-4E88-AEEB-7BD641F703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900F8C2-12FF-496B-90A6-D8A5C1E65404}" type="presOf" srcId="{7629BB10-FF5C-4E88-AEEB-7BD641F7031D}" destId="{03DBB969-326D-466D-8EDF-C99DB2295681}" srcOrd="0" destOrd="0" presId="urn:microsoft.com/office/officeart/2005/8/layout/vList2"/>
    <dgm:cxn modelId="{FA36E8BB-2AAF-435F-B4A0-EFEC13FC9675}" type="presOf" srcId="{788091EE-0D92-4F82-ACDB-755711D7F805}" destId="{748E3FAC-687E-4F66-981D-1C896C11C099}" srcOrd="0" destOrd="0" presId="urn:microsoft.com/office/officeart/2005/8/layout/vList2"/>
    <dgm:cxn modelId="{A0B3C55C-C324-48A4-8B15-CD497E04F660}" srcId="{788091EE-0D92-4F82-ACDB-755711D7F805}" destId="{7629BB10-FF5C-4E88-AEEB-7BD641F7031D}" srcOrd="0" destOrd="0" parTransId="{08FDBC48-7D83-41FA-98C5-0246A8F051AC}" sibTransId="{F7E566E0-F7E3-4EBE-AA3B-E2BB66C2F875}"/>
    <dgm:cxn modelId="{8AA2A425-8CCF-49F0-A874-CCC8CF69CDDB}" type="presParOf" srcId="{748E3FAC-687E-4F66-981D-1C896C11C099}" destId="{03DBB969-326D-466D-8EDF-C99DB22956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2EA2C89-924E-46CE-8499-A1CA704C043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4AD3613-6911-49F3-8E3D-F81A7F109DA9}">
      <dgm:prSet/>
      <dgm:spPr/>
      <dgm:t>
        <a:bodyPr/>
        <a:lstStyle/>
        <a:p>
          <a:pPr algn="ctr" rtl="0"/>
          <a:r>
            <a:rPr lang="nl-NL" b="1" smtClean="0"/>
            <a:t>In de twaalfvingerige darm komen drie dingen bij elkaar: de voedselbrij vanuit de maag + het gal uit galblaas + alvleessap uit de alvleesklier</a:t>
          </a:r>
          <a:endParaRPr lang="nl-NL" b="1"/>
        </a:p>
      </dgm:t>
    </dgm:pt>
    <dgm:pt modelId="{E10B9080-D3D1-42EE-93D6-B6D17BE49410}" type="parTrans" cxnId="{07CF481F-0035-46A7-AB13-926F48BEDB00}">
      <dgm:prSet/>
      <dgm:spPr/>
      <dgm:t>
        <a:bodyPr/>
        <a:lstStyle/>
        <a:p>
          <a:pPr algn="ctr"/>
          <a:endParaRPr lang="nl-NL" b="1"/>
        </a:p>
      </dgm:t>
    </dgm:pt>
    <dgm:pt modelId="{D4A4E6F9-9A72-41D0-9F06-A33B281C1C5A}" type="sibTrans" cxnId="{07CF481F-0035-46A7-AB13-926F48BEDB00}">
      <dgm:prSet/>
      <dgm:spPr/>
      <dgm:t>
        <a:bodyPr/>
        <a:lstStyle/>
        <a:p>
          <a:pPr algn="ctr"/>
          <a:endParaRPr lang="nl-NL" b="1"/>
        </a:p>
      </dgm:t>
    </dgm:pt>
    <dgm:pt modelId="{A8EB615A-201E-4DCC-8D0A-30D260001811}">
      <dgm:prSet/>
      <dgm:spPr/>
      <dgm:t>
        <a:bodyPr/>
        <a:lstStyle/>
        <a:p>
          <a:pPr algn="ctr" rtl="0"/>
          <a:r>
            <a:rPr lang="nl-NL" b="1" smtClean="0"/>
            <a:t>Hier werken de het gal en de enzymen van het alvleessap dus op het voedsel in. </a:t>
          </a:r>
          <a:endParaRPr lang="nl-NL" b="1"/>
        </a:p>
      </dgm:t>
    </dgm:pt>
    <dgm:pt modelId="{7AF9F5F4-EE53-4D2E-BC8B-643DD602B2CD}" type="parTrans" cxnId="{7DFABC1B-4DCA-4024-96CB-6C495CDAF86C}">
      <dgm:prSet/>
      <dgm:spPr/>
      <dgm:t>
        <a:bodyPr/>
        <a:lstStyle/>
        <a:p>
          <a:pPr algn="ctr"/>
          <a:endParaRPr lang="nl-NL" b="1"/>
        </a:p>
      </dgm:t>
    </dgm:pt>
    <dgm:pt modelId="{29276AC7-3B57-47F6-A8F7-26E087D7BAA2}" type="sibTrans" cxnId="{7DFABC1B-4DCA-4024-96CB-6C495CDAF86C}">
      <dgm:prSet/>
      <dgm:spPr/>
      <dgm:t>
        <a:bodyPr/>
        <a:lstStyle/>
        <a:p>
          <a:pPr algn="ctr"/>
          <a:endParaRPr lang="nl-NL" b="1"/>
        </a:p>
      </dgm:t>
    </dgm:pt>
    <dgm:pt modelId="{F9C78AD6-9F0A-4B12-B702-279F1C8B712A}" type="pres">
      <dgm:prSet presAssocID="{52EA2C89-924E-46CE-8499-A1CA704C04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5E61DB0-5072-4D01-AC31-8CF0E0D22BC7}" type="pres">
      <dgm:prSet presAssocID="{34AD3613-6911-49F3-8E3D-F81A7F109DA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E52A5A3-29A6-4377-8EA4-E87750FA7F99}" type="pres">
      <dgm:prSet presAssocID="{D4A4E6F9-9A72-41D0-9F06-A33B281C1C5A}" presName="spacer" presStyleCnt="0"/>
      <dgm:spPr/>
    </dgm:pt>
    <dgm:pt modelId="{6EA17448-DDEA-485D-AD77-0E0E418D458F}" type="pres">
      <dgm:prSet presAssocID="{A8EB615A-201E-4DCC-8D0A-30D26000181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DC1B32E-01B4-416B-A46A-A8F649620C65}" type="presOf" srcId="{A8EB615A-201E-4DCC-8D0A-30D260001811}" destId="{6EA17448-DDEA-485D-AD77-0E0E418D458F}" srcOrd="0" destOrd="0" presId="urn:microsoft.com/office/officeart/2005/8/layout/vList2"/>
    <dgm:cxn modelId="{7DFABC1B-4DCA-4024-96CB-6C495CDAF86C}" srcId="{52EA2C89-924E-46CE-8499-A1CA704C0434}" destId="{A8EB615A-201E-4DCC-8D0A-30D260001811}" srcOrd="1" destOrd="0" parTransId="{7AF9F5F4-EE53-4D2E-BC8B-643DD602B2CD}" sibTransId="{29276AC7-3B57-47F6-A8F7-26E087D7BAA2}"/>
    <dgm:cxn modelId="{D78F1DBF-A40C-4CDF-9E6D-E3C404B8C8FE}" type="presOf" srcId="{34AD3613-6911-49F3-8E3D-F81A7F109DA9}" destId="{15E61DB0-5072-4D01-AC31-8CF0E0D22BC7}" srcOrd="0" destOrd="0" presId="urn:microsoft.com/office/officeart/2005/8/layout/vList2"/>
    <dgm:cxn modelId="{26951E18-884F-4797-B911-D3EEBE2AEF23}" type="presOf" srcId="{52EA2C89-924E-46CE-8499-A1CA704C0434}" destId="{F9C78AD6-9F0A-4B12-B702-279F1C8B712A}" srcOrd="0" destOrd="0" presId="urn:microsoft.com/office/officeart/2005/8/layout/vList2"/>
    <dgm:cxn modelId="{07CF481F-0035-46A7-AB13-926F48BEDB00}" srcId="{52EA2C89-924E-46CE-8499-A1CA704C0434}" destId="{34AD3613-6911-49F3-8E3D-F81A7F109DA9}" srcOrd="0" destOrd="0" parTransId="{E10B9080-D3D1-42EE-93D6-B6D17BE49410}" sibTransId="{D4A4E6F9-9A72-41D0-9F06-A33B281C1C5A}"/>
    <dgm:cxn modelId="{C897F9AF-CE19-4F4E-B2EB-E1D61AEB96B1}" type="presParOf" srcId="{F9C78AD6-9F0A-4B12-B702-279F1C8B712A}" destId="{15E61DB0-5072-4D01-AC31-8CF0E0D22BC7}" srcOrd="0" destOrd="0" presId="urn:microsoft.com/office/officeart/2005/8/layout/vList2"/>
    <dgm:cxn modelId="{88DCD7E3-8F1F-4D99-AE62-566CDB279AE2}" type="presParOf" srcId="{F9C78AD6-9F0A-4B12-B702-279F1C8B712A}" destId="{8E52A5A3-29A6-4377-8EA4-E87750FA7F99}" srcOrd="1" destOrd="0" presId="urn:microsoft.com/office/officeart/2005/8/layout/vList2"/>
    <dgm:cxn modelId="{D8192373-CDA1-4253-B244-66253DB5C567}" type="presParOf" srcId="{F9C78AD6-9F0A-4B12-B702-279F1C8B712A}" destId="{6EA17448-DDEA-485D-AD77-0E0E418D45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15E9E93-C8D9-4353-A4ED-6675B9C21694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BCBC7381-30CC-4F25-AEE2-C7725A9E4AAF}">
      <dgm:prSet custT="1"/>
      <dgm:spPr/>
      <dgm:t>
        <a:bodyPr/>
        <a:lstStyle/>
        <a:p>
          <a:pPr algn="ctr" rtl="0"/>
          <a:r>
            <a:rPr lang="nl-NL" sz="4400" dirty="0" smtClean="0"/>
            <a:t>De galblaas </a:t>
          </a:r>
          <a:endParaRPr lang="nl-NL" sz="4400" dirty="0"/>
        </a:p>
      </dgm:t>
    </dgm:pt>
    <dgm:pt modelId="{3D57DEF8-99A1-49A2-B454-5B27C3CF76CF}" type="parTrans" cxnId="{3EC36E7D-90D4-4C60-8F32-2048AC40D9A0}">
      <dgm:prSet/>
      <dgm:spPr/>
      <dgm:t>
        <a:bodyPr/>
        <a:lstStyle/>
        <a:p>
          <a:endParaRPr lang="nl-NL"/>
        </a:p>
      </dgm:t>
    </dgm:pt>
    <dgm:pt modelId="{9229A3DD-B19B-45C0-8146-67FB0C737E59}" type="sibTrans" cxnId="{3EC36E7D-90D4-4C60-8F32-2048AC40D9A0}">
      <dgm:prSet/>
      <dgm:spPr/>
      <dgm:t>
        <a:bodyPr/>
        <a:lstStyle/>
        <a:p>
          <a:endParaRPr lang="nl-NL"/>
        </a:p>
      </dgm:t>
    </dgm:pt>
    <dgm:pt modelId="{FF9C3D6E-B086-4711-8023-F1307AA9BF6C}" type="pres">
      <dgm:prSet presAssocID="{615E9E93-C8D9-4353-A4ED-6675B9C216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862ED28-2006-415D-88E3-5F7D5D8C937C}" type="pres">
      <dgm:prSet presAssocID="{BCBC7381-30CC-4F25-AEE2-C7725A9E4A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EC36E7D-90D4-4C60-8F32-2048AC40D9A0}" srcId="{615E9E93-C8D9-4353-A4ED-6675B9C21694}" destId="{BCBC7381-30CC-4F25-AEE2-C7725A9E4AAF}" srcOrd="0" destOrd="0" parTransId="{3D57DEF8-99A1-49A2-B454-5B27C3CF76CF}" sibTransId="{9229A3DD-B19B-45C0-8146-67FB0C737E59}"/>
    <dgm:cxn modelId="{A1593097-3CF8-4DBA-8CE2-31405664DC2A}" type="presOf" srcId="{BCBC7381-30CC-4F25-AEE2-C7725A9E4AAF}" destId="{8862ED28-2006-415D-88E3-5F7D5D8C937C}" srcOrd="0" destOrd="0" presId="urn:microsoft.com/office/officeart/2005/8/layout/vList2"/>
    <dgm:cxn modelId="{914C7FD6-1346-4F41-99A4-89194FA6D93E}" type="presOf" srcId="{615E9E93-C8D9-4353-A4ED-6675B9C21694}" destId="{FF9C3D6E-B086-4711-8023-F1307AA9BF6C}" srcOrd="0" destOrd="0" presId="urn:microsoft.com/office/officeart/2005/8/layout/vList2"/>
    <dgm:cxn modelId="{68852559-3461-4120-9881-69FB7B223AD2}" type="presParOf" srcId="{FF9C3D6E-B086-4711-8023-F1307AA9BF6C}" destId="{8862ED28-2006-415D-88E3-5F7D5D8C93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10C0E70-FF5C-41EA-8F24-E727B6105FD8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9A92D033-FE05-4824-A925-17F61B3E825A}">
      <dgm:prSet custT="1"/>
      <dgm:spPr/>
      <dgm:t>
        <a:bodyPr/>
        <a:lstStyle/>
        <a:p>
          <a:pPr algn="ctr" rtl="0"/>
          <a:r>
            <a:rPr lang="nl-NL" sz="4400" smtClean="0"/>
            <a:t>De galblaas</a:t>
          </a:r>
          <a:endParaRPr lang="nl-NL" sz="4400"/>
        </a:p>
      </dgm:t>
    </dgm:pt>
    <dgm:pt modelId="{3994CE23-712B-4717-92C7-09DAA18D8C4A}" type="parTrans" cxnId="{BA891A5D-D074-46F5-BE75-72BB4A9C2384}">
      <dgm:prSet/>
      <dgm:spPr/>
      <dgm:t>
        <a:bodyPr/>
        <a:lstStyle/>
        <a:p>
          <a:endParaRPr lang="nl-NL"/>
        </a:p>
      </dgm:t>
    </dgm:pt>
    <dgm:pt modelId="{746E76DD-AE66-4178-BD88-8A9E15519D10}" type="sibTrans" cxnId="{BA891A5D-D074-46F5-BE75-72BB4A9C2384}">
      <dgm:prSet/>
      <dgm:spPr/>
      <dgm:t>
        <a:bodyPr/>
        <a:lstStyle/>
        <a:p>
          <a:endParaRPr lang="nl-NL"/>
        </a:p>
      </dgm:t>
    </dgm:pt>
    <dgm:pt modelId="{8E928C3A-4C5D-4309-9B26-A168D2D0FDCC}" type="pres">
      <dgm:prSet presAssocID="{E10C0E70-FF5C-41EA-8F24-E727B6105F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41A3D1D-F886-482F-B9EA-1CDB03AF419C}" type="pres">
      <dgm:prSet presAssocID="{9A92D033-FE05-4824-A925-17F61B3E82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D5CD771-9541-4087-A918-37CE1B5DC957}" type="presOf" srcId="{E10C0E70-FF5C-41EA-8F24-E727B6105FD8}" destId="{8E928C3A-4C5D-4309-9B26-A168D2D0FDCC}" srcOrd="0" destOrd="0" presId="urn:microsoft.com/office/officeart/2005/8/layout/vList2"/>
    <dgm:cxn modelId="{BA891A5D-D074-46F5-BE75-72BB4A9C2384}" srcId="{E10C0E70-FF5C-41EA-8F24-E727B6105FD8}" destId="{9A92D033-FE05-4824-A925-17F61B3E825A}" srcOrd="0" destOrd="0" parTransId="{3994CE23-712B-4717-92C7-09DAA18D8C4A}" sibTransId="{746E76DD-AE66-4178-BD88-8A9E15519D10}"/>
    <dgm:cxn modelId="{1DC02575-36CA-4272-BA89-CBCFE0739A45}" type="presOf" srcId="{9A92D033-FE05-4824-A925-17F61B3E825A}" destId="{241A3D1D-F886-482F-B9EA-1CDB03AF419C}" srcOrd="0" destOrd="0" presId="urn:microsoft.com/office/officeart/2005/8/layout/vList2"/>
    <dgm:cxn modelId="{E8389433-7B96-498F-A096-81AFB8F1EBBE}" type="presParOf" srcId="{8E928C3A-4C5D-4309-9B26-A168D2D0FDCC}" destId="{241A3D1D-F886-482F-B9EA-1CDB03AF41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07346EB-3485-4A3D-ACF3-D02C8FA78A8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4C1237C0-1515-4E34-83F5-DBF603471FCB}">
      <dgm:prSet/>
      <dgm:spPr/>
      <dgm:t>
        <a:bodyPr/>
        <a:lstStyle/>
        <a:p>
          <a:pPr algn="ctr" rtl="0"/>
          <a:r>
            <a:rPr lang="nl-NL" dirty="0" smtClean="0"/>
            <a:t>De lever produceert gal (verteringsklier!)</a:t>
          </a:r>
          <a:endParaRPr lang="nl-NL" dirty="0"/>
        </a:p>
      </dgm:t>
    </dgm:pt>
    <dgm:pt modelId="{9058C6EC-DCAB-440E-9F91-A3E3C2667C6A}" type="parTrans" cxnId="{275F2642-38B1-4B28-B621-19B76D76BC9F}">
      <dgm:prSet/>
      <dgm:spPr/>
      <dgm:t>
        <a:bodyPr/>
        <a:lstStyle/>
        <a:p>
          <a:endParaRPr lang="nl-NL"/>
        </a:p>
      </dgm:t>
    </dgm:pt>
    <dgm:pt modelId="{22610098-0C10-49F9-90F3-93CACC573D70}" type="sibTrans" cxnId="{275F2642-38B1-4B28-B621-19B76D76BC9F}">
      <dgm:prSet/>
      <dgm:spPr/>
      <dgm:t>
        <a:bodyPr/>
        <a:lstStyle/>
        <a:p>
          <a:endParaRPr lang="nl-NL"/>
        </a:p>
      </dgm:t>
    </dgm:pt>
    <dgm:pt modelId="{AD062463-4A19-4963-AD3F-55CE565DF89A}">
      <dgm:prSet/>
      <dgm:spPr/>
      <dgm:t>
        <a:bodyPr/>
        <a:lstStyle/>
        <a:p>
          <a:pPr algn="ctr" rtl="0"/>
          <a:r>
            <a:rPr lang="nl-NL" dirty="0" smtClean="0"/>
            <a:t>De galblaas is opslagplaats voor gal (geen verteringsklier!)</a:t>
          </a:r>
          <a:endParaRPr lang="nl-NL" dirty="0"/>
        </a:p>
      </dgm:t>
    </dgm:pt>
    <dgm:pt modelId="{FD4498C7-33A5-4EE3-A06C-4FA8F06EA7DF}" type="parTrans" cxnId="{2C61211E-D473-4827-999C-DB9F966967D7}">
      <dgm:prSet/>
      <dgm:spPr/>
      <dgm:t>
        <a:bodyPr/>
        <a:lstStyle/>
        <a:p>
          <a:endParaRPr lang="nl-NL"/>
        </a:p>
      </dgm:t>
    </dgm:pt>
    <dgm:pt modelId="{5EC7EA33-BF15-41BC-8071-CC584E338813}" type="sibTrans" cxnId="{2C61211E-D473-4827-999C-DB9F966967D7}">
      <dgm:prSet/>
      <dgm:spPr/>
      <dgm:t>
        <a:bodyPr/>
        <a:lstStyle/>
        <a:p>
          <a:endParaRPr lang="nl-NL"/>
        </a:p>
      </dgm:t>
    </dgm:pt>
    <dgm:pt modelId="{E8E0ADD2-B2B5-4FCE-B7AF-9CAB3F1B2B2C}">
      <dgm:prSet/>
      <dgm:spPr/>
      <dgm:t>
        <a:bodyPr/>
        <a:lstStyle/>
        <a:p>
          <a:pPr algn="ctr" rtl="0"/>
          <a:r>
            <a:rPr lang="nl-NL" dirty="0" smtClean="0"/>
            <a:t>Functie gal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vetten emulgeren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van grote vetdruppels kleinere vetdruppels maken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beter bereikbaar voor  enzymen.</a:t>
          </a:r>
          <a:endParaRPr lang="nl-NL" dirty="0"/>
        </a:p>
      </dgm:t>
    </dgm:pt>
    <dgm:pt modelId="{6048DE8A-496A-435A-BD40-79EE63FD1F62}" type="parTrans" cxnId="{802B53C0-D267-4995-B913-EF72916F2099}">
      <dgm:prSet/>
      <dgm:spPr/>
      <dgm:t>
        <a:bodyPr/>
        <a:lstStyle/>
        <a:p>
          <a:endParaRPr lang="nl-NL"/>
        </a:p>
      </dgm:t>
    </dgm:pt>
    <dgm:pt modelId="{BFC574DA-289B-4535-B6E2-871E8FA989B5}" type="sibTrans" cxnId="{802B53C0-D267-4995-B913-EF72916F2099}">
      <dgm:prSet/>
      <dgm:spPr/>
      <dgm:t>
        <a:bodyPr/>
        <a:lstStyle/>
        <a:p>
          <a:endParaRPr lang="nl-NL"/>
        </a:p>
      </dgm:t>
    </dgm:pt>
    <dgm:pt modelId="{8B41777B-2EDC-4119-873B-C526B73F1FC4}">
      <dgm:prSet/>
      <dgm:spPr/>
      <dgm:t>
        <a:bodyPr/>
        <a:lstStyle/>
        <a:p>
          <a:pPr rtl="0"/>
          <a:r>
            <a:rPr lang="nl-NL" smtClean="0"/>
            <a:t>Emulgeren is niet verteren! Waarom niet?</a:t>
          </a:r>
          <a:endParaRPr lang="nl-NL"/>
        </a:p>
      </dgm:t>
    </dgm:pt>
    <dgm:pt modelId="{B8A71526-81F4-4833-8FF1-B96A365EC3FF}" type="parTrans" cxnId="{E573AD74-5971-4CB3-BAC1-5E931BD634EA}">
      <dgm:prSet/>
      <dgm:spPr/>
      <dgm:t>
        <a:bodyPr/>
        <a:lstStyle/>
        <a:p>
          <a:endParaRPr lang="nl-NL"/>
        </a:p>
      </dgm:t>
    </dgm:pt>
    <dgm:pt modelId="{6996510A-D0D7-450B-A716-3A4342364AA4}" type="sibTrans" cxnId="{E573AD74-5971-4CB3-BAC1-5E931BD634EA}">
      <dgm:prSet/>
      <dgm:spPr/>
      <dgm:t>
        <a:bodyPr/>
        <a:lstStyle/>
        <a:p>
          <a:endParaRPr lang="nl-NL"/>
        </a:p>
      </dgm:t>
    </dgm:pt>
    <dgm:pt modelId="{835B3C42-B6FA-4691-B661-FDA161627C5C}" type="pres">
      <dgm:prSet presAssocID="{107346EB-3485-4A3D-ACF3-D02C8FA78A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527BD64-6FF4-4056-99BB-7B5E2974C09F}" type="pres">
      <dgm:prSet presAssocID="{4C1237C0-1515-4E34-83F5-DBF603471FC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27A17EB-6334-4251-99CE-F1E900B77464}" type="pres">
      <dgm:prSet presAssocID="{22610098-0C10-49F9-90F3-93CACC573D70}" presName="spacer" presStyleCnt="0"/>
      <dgm:spPr/>
    </dgm:pt>
    <dgm:pt modelId="{B6654128-15B4-4C69-A88E-C647484C585C}" type="pres">
      <dgm:prSet presAssocID="{AD062463-4A19-4963-AD3F-55CE565DF8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3BA0301-4AA6-4AE8-98B4-41B108D4B490}" type="pres">
      <dgm:prSet presAssocID="{5EC7EA33-BF15-41BC-8071-CC584E338813}" presName="spacer" presStyleCnt="0"/>
      <dgm:spPr/>
    </dgm:pt>
    <dgm:pt modelId="{BB99AAC8-1EEA-43D9-A2D9-0E21A23A1B4A}" type="pres">
      <dgm:prSet presAssocID="{E8E0ADD2-B2B5-4FCE-B7AF-9CAB3F1B2B2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6E8FDD-621A-444B-A5C1-B63895B03312}" type="pres">
      <dgm:prSet presAssocID="{BFC574DA-289B-4535-B6E2-871E8FA989B5}" presName="spacer" presStyleCnt="0"/>
      <dgm:spPr/>
    </dgm:pt>
    <dgm:pt modelId="{B07AF3E4-9282-46FF-9BFE-81CD852DCF36}" type="pres">
      <dgm:prSet presAssocID="{8B41777B-2EDC-4119-873B-C526B73F1FC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C61211E-D473-4827-999C-DB9F966967D7}" srcId="{107346EB-3485-4A3D-ACF3-D02C8FA78A87}" destId="{AD062463-4A19-4963-AD3F-55CE565DF89A}" srcOrd="1" destOrd="0" parTransId="{FD4498C7-33A5-4EE3-A06C-4FA8F06EA7DF}" sibTransId="{5EC7EA33-BF15-41BC-8071-CC584E338813}"/>
    <dgm:cxn modelId="{802B53C0-D267-4995-B913-EF72916F2099}" srcId="{107346EB-3485-4A3D-ACF3-D02C8FA78A87}" destId="{E8E0ADD2-B2B5-4FCE-B7AF-9CAB3F1B2B2C}" srcOrd="2" destOrd="0" parTransId="{6048DE8A-496A-435A-BD40-79EE63FD1F62}" sibTransId="{BFC574DA-289B-4535-B6E2-871E8FA989B5}"/>
    <dgm:cxn modelId="{E573AD74-5971-4CB3-BAC1-5E931BD634EA}" srcId="{107346EB-3485-4A3D-ACF3-D02C8FA78A87}" destId="{8B41777B-2EDC-4119-873B-C526B73F1FC4}" srcOrd="3" destOrd="0" parTransId="{B8A71526-81F4-4833-8FF1-B96A365EC3FF}" sibTransId="{6996510A-D0D7-450B-A716-3A4342364AA4}"/>
    <dgm:cxn modelId="{635001FC-BADE-4E83-BCC2-216FDAC51AA7}" type="presOf" srcId="{8B41777B-2EDC-4119-873B-C526B73F1FC4}" destId="{B07AF3E4-9282-46FF-9BFE-81CD852DCF36}" srcOrd="0" destOrd="0" presId="urn:microsoft.com/office/officeart/2005/8/layout/vList2"/>
    <dgm:cxn modelId="{0D162898-B0CF-4847-9102-58087AA3BEF3}" type="presOf" srcId="{E8E0ADD2-B2B5-4FCE-B7AF-9CAB3F1B2B2C}" destId="{BB99AAC8-1EEA-43D9-A2D9-0E21A23A1B4A}" srcOrd="0" destOrd="0" presId="urn:microsoft.com/office/officeart/2005/8/layout/vList2"/>
    <dgm:cxn modelId="{275F2642-38B1-4B28-B621-19B76D76BC9F}" srcId="{107346EB-3485-4A3D-ACF3-D02C8FA78A87}" destId="{4C1237C0-1515-4E34-83F5-DBF603471FCB}" srcOrd="0" destOrd="0" parTransId="{9058C6EC-DCAB-440E-9F91-A3E3C2667C6A}" sibTransId="{22610098-0C10-49F9-90F3-93CACC573D70}"/>
    <dgm:cxn modelId="{152BA7DC-5414-413D-9FB3-528BE3BCFF7F}" type="presOf" srcId="{AD062463-4A19-4963-AD3F-55CE565DF89A}" destId="{B6654128-15B4-4C69-A88E-C647484C585C}" srcOrd="0" destOrd="0" presId="urn:microsoft.com/office/officeart/2005/8/layout/vList2"/>
    <dgm:cxn modelId="{8837349F-50ED-4540-AEA7-EFE011BE7BD2}" type="presOf" srcId="{4C1237C0-1515-4E34-83F5-DBF603471FCB}" destId="{2527BD64-6FF4-4056-99BB-7B5E2974C09F}" srcOrd="0" destOrd="0" presId="urn:microsoft.com/office/officeart/2005/8/layout/vList2"/>
    <dgm:cxn modelId="{1D2EF710-3C11-4BAF-A981-7BD676D615DD}" type="presOf" srcId="{107346EB-3485-4A3D-ACF3-D02C8FA78A87}" destId="{835B3C42-B6FA-4691-B661-FDA161627C5C}" srcOrd="0" destOrd="0" presId="urn:microsoft.com/office/officeart/2005/8/layout/vList2"/>
    <dgm:cxn modelId="{F55D6864-BAE9-464B-894D-5A7BC7BA7650}" type="presParOf" srcId="{835B3C42-B6FA-4691-B661-FDA161627C5C}" destId="{2527BD64-6FF4-4056-99BB-7B5E2974C09F}" srcOrd="0" destOrd="0" presId="urn:microsoft.com/office/officeart/2005/8/layout/vList2"/>
    <dgm:cxn modelId="{E5B04033-D671-404E-91BC-262D0C9AACE7}" type="presParOf" srcId="{835B3C42-B6FA-4691-B661-FDA161627C5C}" destId="{627A17EB-6334-4251-99CE-F1E900B77464}" srcOrd="1" destOrd="0" presId="urn:microsoft.com/office/officeart/2005/8/layout/vList2"/>
    <dgm:cxn modelId="{A6120E78-CCB5-4269-A506-24BF048B57F9}" type="presParOf" srcId="{835B3C42-B6FA-4691-B661-FDA161627C5C}" destId="{B6654128-15B4-4C69-A88E-C647484C585C}" srcOrd="2" destOrd="0" presId="urn:microsoft.com/office/officeart/2005/8/layout/vList2"/>
    <dgm:cxn modelId="{7EB7B3D2-D54E-4F0B-BFEB-C383836E3FD1}" type="presParOf" srcId="{835B3C42-B6FA-4691-B661-FDA161627C5C}" destId="{E3BA0301-4AA6-4AE8-98B4-41B108D4B490}" srcOrd="3" destOrd="0" presId="urn:microsoft.com/office/officeart/2005/8/layout/vList2"/>
    <dgm:cxn modelId="{B2FAC265-7A2F-45AB-B4B6-0E60688CAAAA}" type="presParOf" srcId="{835B3C42-B6FA-4691-B661-FDA161627C5C}" destId="{BB99AAC8-1EEA-43D9-A2D9-0E21A23A1B4A}" srcOrd="4" destOrd="0" presId="urn:microsoft.com/office/officeart/2005/8/layout/vList2"/>
    <dgm:cxn modelId="{B2A7ECC0-C0EF-4950-A5A6-D8F882C31467}" type="presParOf" srcId="{835B3C42-B6FA-4691-B661-FDA161627C5C}" destId="{DC6E8FDD-621A-444B-A5C1-B63895B03312}" srcOrd="5" destOrd="0" presId="urn:microsoft.com/office/officeart/2005/8/layout/vList2"/>
    <dgm:cxn modelId="{FC6AE590-1D9D-451E-A4E3-5E3BC34CFDA3}" type="presParOf" srcId="{835B3C42-B6FA-4691-B661-FDA161627C5C}" destId="{B07AF3E4-9282-46FF-9BFE-81CD852DCF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3317CDF-603B-40CA-889F-3D1A9192658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43E3003E-134A-4358-85B8-F1EAB2B61221}">
      <dgm:prSet custT="1"/>
      <dgm:spPr/>
      <dgm:t>
        <a:bodyPr/>
        <a:lstStyle/>
        <a:p>
          <a:pPr algn="ctr" rtl="0"/>
          <a:r>
            <a:rPr lang="nl-NL" sz="4400" smtClean="0"/>
            <a:t>De alvleesklier</a:t>
          </a:r>
          <a:endParaRPr lang="nl-NL" sz="4400"/>
        </a:p>
      </dgm:t>
    </dgm:pt>
    <dgm:pt modelId="{11828B66-6D51-410F-A02F-DE7B8CB5EAB0}" type="parTrans" cxnId="{143199BF-9A2A-49DC-A643-B71C656F169B}">
      <dgm:prSet/>
      <dgm:spPr/>
      <dgm:t>
        <a:bodyPr/>
        <a:lstStyle/>
        <a:p>
          <a:endParaRPr lang="nl-NL"/>
        </a:p>
      </dgm:t>
    </dgm:pt>
    <dgm:pt modelId="{0A571FE8-E87B-4246-8A8A-D5281C6DE2D4}" type="sibTrans" cxnId="{143199BF-9A2A-49DC-A643-B71C656F169B}">
      <dgm:prSet/>
      <dgm:spPr/>
      <dgm:t>
        <a:bodyPr/>
        <a:lstStyle/>
        <a:p>
          <a:endParaRPr lang="nl-NL"/>
        </a:p>
      </dgm:t>
    </dgm:pt>
    <dgm:pt modelId="{EF41749B-FC3C-4A65-96CD-552718488B16}" type="pres">
      <dgm:prSet presAssocID="{73317CDF-603B-40CA-889F-3D1A919265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EBA6A58-F488-4230-85CA-2E5025E9A944}" type="pres">
      <dgm:prSet presAssocID="{43E3003E-134A-4358-85B8-F1EAB2B612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99452D4-3625-473A-A878-996625B3D0B5}" type="presOf" srcId="{43E3003E-134A-4358-85B8-F1EAB2B61221}" destId="{DEBA6A58-F488-4230-85CA-2E5025E9A944}" srcOrd="0" destOrd="0" presId="urn:microsoft.com/office/officeart/2005/8/layout/vList2"/>
    <dgm:cxn modelId="{143199BF-9A2A-49DC-A643-B71C656F169B}" srcId="{73317CDF-603B-40CA-889F-3D1A91926585}" destId="{43E3003E-134A-4358-85B8-F1EAB2B61221}" srcOrd="0" destOrd="0" parTransId="{11828B66-6D51-410F-A02F-DE7B8CB5EAB0}" sibTransId="{0A571FE8-E87B-4246-8A8A-D5281C6DE2D4}"/>
    <dgm:cxn modelId="{86FCA87C-E66E-41A6-991B-2B596FD4F0EF}" type="presOf" srcId="{73317CDF-603B-40CA-889F-3D1A91926585}" destId="{EF41749B-FC3C-4A65-96CD-552718488B16}" srcOrd="0" destOrd="0" presId="urn:microsoft.com/office/officeart/2005/8/layout/vList2"/>
    <dgm:cxn modelId="{4FD4DA9A-4463-41BD-A9A8-6156352F1DC9}" type="presParOf" srcId="{EF41749B-FC3C-4A65-96CD-552718488B16}" destId="{DEBA6A58-F488-4230-85CA-2E5025E9A9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EF819E1-9703-44F5-B157-092927DB500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8876B8C5-7782-4E50-B542-D860EAAE81B5}">
      <dgm:prSet custT="1"/>
      <dgm:spPr/>
      <dgm:t>
        <a:bodyPr/>
        <a:lstStyle/>
        <a:p>
          <a:pPr algn="ctr" rtl="0"/>
          <a:r>
            <a:rPr lang="nl-NL" sz="4400" smtClean="0"/>
            <a:t>De alvleesklier</a:t>
          </a:r>
          <a:endParaRPr lang="nl-NL" sz="4400"/>
        </a:p>
      </dgm:t>
    </dgm:pt>
    <dgm:pt modelId="{CD23339C-8733-4410-ACFF-AA996FBC40DE}" type="parTrans" cxnId="{F92705B9-F807-4162-B99C-FA525A99A614}">
      <dgm:prSet/>
      <dgm:spPr/>
      <dgm:t>
        <a:bodyPr/>
        <a:lstStyle/>
        <a:p>
          <a:endParaRPr lang="nl-NL"/>
        </a:p>
      </dgm:t>
    </dgm:pt>
    <dgm:pt modelId="{A3FED8CF-12C0-45DF-A9E9-642FEC13A256}" type="sibTrans" cxnId="{F92705B9-F807-4162-B99C-FA525A99A614}">
      <dgm:prSet/>
      <dgm:spPr/>
      <dgm:t>
        <a:bodyPr/>
        <a:lstStyle/>
        <a:p>
          <a:endParaRPr lang="nl-NL"/>
        </a:p>
      </dgm:t>
    </dgm:pt>
    <dgm:pt modelId="{464AB1E8-0F3B-4E22-ABA3-81348734EE19}" type="pres">
      <dgm:prSet presAssocID="{4EF819E1-9703-44F5-B157-092927DB50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3E1B107-5078-4250-B8D5-FF34F678EA47}" type="pres">
      <dgm:prSet presAssocID="{8876B8C5-7782-4E50-B542-D860EAAE81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92705B9-F807-4162-B99C-FA525A99A614}" srcId="{4EF819E1-9703-44F5-B157-092927DB5009}" destId="{8876B8C5-7782-4E50-B542-D860EAAE81B5}" srcOrd="0" destOrd="0" parTransId="{CD23339C-8733-4410-ACFF-AA996FBC40DE}" sibTransId="{A3FED8CF-12C0-45DF-A9E9-642FEC13A256}"/>
    <dgm:cxn modelId="{C6012A67-9A3B-4512-9C86-CF75BD155302}" type="presOf" srcId="{8876B8C5-7782-4E50-B542-D860EAAE81B5}" destId="{B3E1B107-5078-4250-B8D5-FF34F678EA47}" srcOrd="0" destOrd="0" presId="urn:microsoft.com/office/officeart/2005/8/layout/vList2"/>
    <dgm:cxn modelId="{7754CDF8-B851-41B4-8515-BA73F7444D8F}" type="presOf" srcId="{4EF819E1-9703-44F5-B157-092927DB5009}" destId="{464AB1E8-0F3B-4E22-ABA3-81348734EE19}" srcOrd="0" destOrd="0" presId="urn:microsoft.com/office/officeart/2005/8/layout/vList2"/>
    <dgm:cxn modelId="{F07F8791-E3F3-40B3-B471-731B2DAB4EE8}" type="presParOf" srcId="{464AB1E8-0F3B-4E22-ABA3-81348734EE19}" destId="{B3E1B107-5078-4250-B8D5-FF34F678EA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C93F788-84E5-44C6-9C21-21435118D69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CC596F2-B2A6-4AAE-AB5E-BDCC1DB752C7}">
      <dgm:prSet/>
      <dgm:spPr/>
      <dgm:t>
        <a:bodyPr/>
        <a:lstStyle/>
        <a:p>
          <a:pPr algn="ctr" rtl="0"/>
          <a:r>
            <a:rPr lang="nl-NL" smtClean="0"/>
            <a:t>De alvleesklier produceert alvleessap.</a:t>
          </a:r>
          <a:endParaRPr lang="nl-NL"/>
        </a:p>
      </dgm:t>
    </dgm:pt>
    <dgm:pt modelId="{1B612206-CD52-411E-963B-877A6793C4F5}" type="parTrans" cxnId="{3CC82BCD-5C07-4121-B668-A593EA8A7FE8}">
      <dgm:prSet/>
      <dgm:spPr/>
      <dgm:t>
        <a:bodyPr/>
        <a:lstStyle/>
        <a:p>
          <a:pPr algn="ctr"/>
          <a:endParaRPr lang="nl-NL"/>
        </a:p>
      </dgm:t>
    </dgm:pt>
    <dgm:pt modelId="{CBF13B7B-6DEF-489A-A86B-97FBE1D73422}" type="sibTrans" cxnId="{3CC82BCD-5C07-4121-B668-A593EA8A7FE8}">
      <dgm:prSet/>
      <dgm:spPr/>
      <dgm:t>
        <a:bodyPr/>
        <a:lstStyle/>
        <a:p>
          <a:pPr algn="ctr"/>
          <a:endParaRPr lang="nl-NL"/>
        </a:p>
      </dgm:t>
    </dgm:pt>
    <dgm:pt modelId="{34E3FFAD-4798-4490-B388-D9EEF0F21A5B}">
      <dgm:prSet/>
      <dgm:spPr/>
      <dgm:t>
        <a:bodyPr/>
        <a:lstStyle/>
        <a:p>
          <a:pPr algn="ctr" rtl="0"/>
          <a:r>
            <a:rPr lang="nl-NL" smtClean="0"/>
            <a:t>Alvleessap = water + enzym + stof om maagzuur te neutraliseren</a:t>
          </a:r>
          <a:endParaRPr lang="nl-NL"/>
        </a:p>
      </dgm:t>
    </dgm:pt>
    <dgm:pt modelId="{575077CC-6668-4D79-B2A5-2B38C3908DA9}" type="parTrans" cxnId="{704A7374-8490-4070-BEB6-02E78FDC15B3}">
      <dgm:prSet/>
      <dgm:spPr/>
      <dgm:t>
        <a:bodyPr/>
        <a:lstStyle/>
        <a:p>
          <a:pPr algn="ctr"/>
          <a:endParaRPr lang="nl-NL"/>
        </a:p>
      </dgm:t>
    </dgm:pt>
    <dgm:pt modelId="{44D17CDB-AB7B-4A68-8155-3A93688EF267}" type="sibTrans" cxnId="{704A7374-8490-4070-BEB6-02E78FDC15B3}">
      <dgm:prSet/>
      <dgm:spPr/>
      <dgm:t>
        <a:bodyPr/>
        <a:lstStyle/>
        <a:p>
          <a:pPr algn="ctr"/>
          <a:endParaRPr lang="nl-NL"/>
        </a:p>
      </dgm:t>
    </dgm:pt>
    <dgm:pt modelId="{529B1DBC-3F77-40C4-8EAD-C11532A345C8}">
      <dgm:prSet/>
      <dgm:spPr/>
      <dgm:t>
        <a:bodyPr/>
        <a:lstStyle/>
        <a:p>
          <a:pPr algn="ctr" rtl="0"/>
          <a:r>
            <a:rPr lang="nl-NL" smtClean="0"/>
            <a:t>Functie enzym: verteren van eiwitten, koolhydraten en vetten</a:t>
          </a:r>
          <a:endParaRPr lang="nl-NL"/>
        </a:p>
      </dgm:t>
    </dgm:pt>
    <dgm:pt modelId="{A6914047-2633-47E1-9CA0-8E22A84A7BD9}" type="parTrans" cxnId="{9A32D69B-FE8E-4221-B7E1-F72B8EE292DC}">
      <dgm:prSet/>
      <dgm:spPr/>
      <dgm:t>
        <a:bodyPr/>
        <a:lstStyle/>
        <a:p>
          <a:pPr algn="ctr"/>
          <a:endParaRPr lang="nl-NL"/>
        </a:p>
      </dgm:t>
    </dgm:pt>
    <dgm:pt modelId="{7F8AE1FC-7199-4C1E-95A2-CFCF43F7A22F}" type="sibTrans" cxnId="{9A32D69B-FE8E-4221-B7E1-F72B8EE292DC}">
      <dgm:prSet/>
      <dgm:spPr/>
      <dgm:t>
        <a:bodyPr/>
        <a:lstStyle/>
        <a:p>
          <a:pPr algn="ctr"/>
          <a:endParaRPr lang="nl-NL"/>
        </a:p>
      </dgm:t>
    </dgm:pt>
    <dgm:pt modelId="{A199A404-E9C0-4AE0-A63A-EE0160FB0C8C}" type="pres">
      <dgm:prSet presAssocID="{9C93F788-84E5-44C6-9C21-21435118D6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9D239F0-9D0A-4AB8-8105-1345A21F523C}" type="pres">
      <dgm:prSet presAssocID="{0CC596F2-B2A6-4AAE-AB5E-BDCC1DB752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B389C3A-05A5-416E-AA86-7377CFDC4955}" type="pres">
      <dgm:prSet presAssocID="{CBF13B7B-6DEF-489A-A86B-97FBE1D73422}" presName="spacer" presStyleCnt="0"/>
      <dgm:spPr/>
    </dgm:pt>
    <dgm:pt modelId="{F31D3241-9610-43D4-A114-78D8464167DF}" type="pres">
      <dgm:prSet presAssocID="{34E3FFAD-4798-4490-B388-D9EEF0F21A5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C0FE99-C3CB-4274-B1FB-B77287F4770A}" type="pres">
      <dgm:prSet presAssocID="{44D17CDB-AB7B-4A68-8155-3A93688EF267}" presName="spacer" presStyleCnt="0"/>
      <dgm:spPr/>
    </dgm:pt>
    <dgm:pt modelId="{6043B2D6-C71E-4B09-AE72-687F7AB871C0}" type="pres">
      <dgm:prSet presAssocID="{529B1DBC-3F77-40C4-8EAD-C11532A345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A32D69B-FE8E-4221-B7E1-F72B8EE292DC}" srcId="{9C93F788-84E5-44C6-9C21-21435118D697}" destId="{529B1DBC-3F77-40C4-8EAD-C11532A345C8}" srcOrd="2" destOrd="0" parTransId="{A6914047-2633-47E1-9CA0-8E22A84A7BD9}" sibTransId="{7F8AE1FC-7199-4C1E-95A2-CFCF43F7A22F}"/>
    <dgm:cxn modelId="{3CC82BCD-5C07-4121-B668-A593EA8A7FE8}" srcId="{9C93F788-84E5-44C6-9C21-21435118D697}" destId="{0CC596F2-B2A6-4AAE-AB5E-BDCC1DB752C7}" srcOrd="0" destOrd="0" parTransId="{1B612206-CD52-411E-963B-877A6793C4F5}" sibTransId="{CBF13B7B-6DEF-489A-A86B-97FBE1D73422}"/>
    <dgm:cxn modelId="{704A7374-8490-4070-BEB6-02E78FDC15B3}" srcId="{9C93F788-84E5-44C6-9C21-21435118D697}" destId="{34E3FFAD-4798-4490-B388-D9EEF0F21A5B}" srcOrd="1" destOrd="0" parTransId="{575077CC-6668-4D79-B2A5-2B38C3908DA9}" sibTransId="{44D17CDB-AB7B-4A68-8155-3A93688EF267}"/>
    <dgm:cxn modelId="{6795E36C-CED9-4B85-9C13-33CCDD3C9D23}" type="presOf" srcId="{9C93F788-84E5-44C6-9C21-21435118D697}" destId="{A199A404-E9C0-4AE0-A63A-EE0160FB0C8C}" srcOrd="0" destOrd="0" presId="urn:microsoft.com/office/officeart/2005/8/layout/vList2"/>
    <dgm:cxn modelId="{BD784D6C-9C43-4EDA-9DF4-95CED4725A59}" type="presOf" srcId="{529B1DBC-3F77-40C4-8EAD-C11532A345C8}" destId="{6043B2D6-C71E-4B09-AE72-687F7AB871C0}" srcOrd="0" destOrd="0" presId="urn:microsoft.com/office/officeart/2005/8/layout/vList2"/>
    <dgm:cxn modelId="{706A2D59-27A5-4ADB-9C2B-7BD5BC405947}" type="presOf" srcId="{34E3FFAD-4798-4490-B388-D9EEF0F21A5B}" destId="{F31D3241-9610-43D4-A114-78D8464167DF}" srcOrd="0" destOrd="0" presId="urn:microsoft.com/office/officeart/2005/8/layout/vList2"/>
    <dgm:cxn modelId="{4067D3CD-8258-4789-A77B-DC2209E3D698}" type="presOf" srcId="{0CC596F2-B2A6-4AAE-AB5E-BDCC1DB752C7}" destId="{C9D239F0-9D0A-4AB8-8105-1345A21F523C}" srcOrd="0" destOrd="0" presId="urn:microsoft.com/office/officeart/2005/8/layout/vList2"/>
    <dgm:cxn modelId="{CF40F4F9-D95F-4137-A62A-E415BEDFC150}" type="presParOf" srcId="{A199A404-E9C0-4AE0-A63A-EE0160FB0C8C}" destId="{C9D239F0-9D0A-4AB8-8105-1345A21F523C}" srcOrd="0" destOrd="0" presId="urn:microsoft.com/office/officeart/2005/8/layout/vList2"/>
    <dgm:cxn modelId="{A0AD39EE-81BE-4FA3-A082-A3945B3D8A0D}" type="presParOf" srcId="{A199A404-E9C0-4AE0-A63A-EE0160FB0C8C}" destId="{6B389C3A-05A5-416E-AA86-7377CFDC4955}" srcOrd="1" destOrd="0" presId="urn:microsoft.com/office/officeart/2005/8/layout/vList2"/>
    <dgm:cxn modelId="{4442DFB4-1D31-4173-A819-EA5B2108E55D}" type="presParOf" srcId="{A199A404-E9C0-4AE0-A63A-EE0160FB0C8C}" destId="{F31D3241-9610-43D4-A114-78D8464167DF}" srcOrd="2" destOrd="0" presId="urn:microsoft.com/office/officeart/2005/8/layout/vList2"/>
    <dgm:cxn modelId="{F4416A04-6286-4859-A2D5-AB8461FDCC38}" type="presParOf" srcId="{A199A404-E9C0-4AE0-A63A-EE0160FB0C8C}" destId="{84C0FE99-C3CB-4274-B1FB-B77287F4770A}" srcOrd="3" destOrd="0" presId="urn:microsoft.com/office/officeart/2005/8/layout/vList2"/>
    <dgm:cxn modelId="{FF5D5C13-427C-4377-A6E2-235D746C12EC}" type="presParOf" srcId="{A199A404-E9C0-4AE0-A63A-EE0160FB0C8C}" destId="{6043B2D6-C71E-4B09-AE72-687F7AB871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AC35A7F-2B78-4E3A-BCF3-314B9605515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372EE03D-3723-4621-A70B-EC417C80DE49}">
      <dgm:prSet custT="1"/>
      <dgm:spPr/>
      <dgm:t>
        <a:bodyPr/>
        <a:lstStyle/>
        <a:p>
          <a:pPr algn="ctr" rtl="0"/>
          <a:r>
            <a:rPr lang="nl-NL" sz="4400" smtClean="0"/>
            <a:t>De dunne darm</a:t>
          </a:r>
          <a:endParaRPr lang="nl-NL" sz="4400"/>
        </a:p>
      </dgm:t>
    </dgm:pt>
    <dgm:pt modelId="{3A7AE4F6-A764-4903-A16B-D8E85E5E568E}" type="parTrans" cxnId="{1691D502-B6A3-47AF-BA9B-798D3C2085EE}">
      <dgm:prSet/>
      <dgm:spPr/>
      <dgm:t>
        <a:bodyPr/>
        <a:lstStyle/>
        <a:p>
          <a:endParaRPr lang="nl-NL"/>
        </a:p>
      </dgm:t>
    </dgm:pt>
    <dgm:pt modelId="{A04F78EC-457C-40C5-ACF0-05D6F30B4202}" type="sibTrans" cxnId="{1691D502-B6A3-47AF-BA9B-798D3C2085EE}">
      <dgm:prSet/>
      <dgm:spPr/>
      <dgm:t>
        <a:bodyPr/>
        <a:lstStyle/>
        <a:p>
          <a:endParaRPr lang="nl-NL"/>
        </a:p>
      </dgm:t>
    </dgm:pt>
    <dgm:pt modelId="{CF75F919-92E4-41D4-9163-3672886F81C8}" type="pres">
      <dgm:prSet presAssocID="{CAC35A7F-2B78-4E3A-BCF3-314B960551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73FB809-2097-4980-A393-5A1F6D27FA21}" type="pres">
      <dgm:prSet presAssocID="{372EE03D-3723-4621-A70B-EC417C80DE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138C053-43E2-4A0E-B0EF-CBBF7D8FC445}" type="presOf" srcId="{372EE03D-3723-4621-A70B-EC417C80DE49}" destId="{D73FB809-2097-4980-A393-5A1F6D27FA21}" srcOrd="0" destOrd="0" presId="urn:microsoft.com/office/officeart/2005/8/layout/vList2"/>
    <dgm:cxn modelId="{1691D502-B6A3-47AF-BA9B-798D3C2085EE}" srcId="{CAC35A7F-2B78-4E3A-BCF3-314B96055157}" destId="{372EE03D-3723-4621-A70B-EC417C80DE49}" srcOrd="0" destOrd="0" parTransId="{3A7AE4F6-A764-4903-A16B-D8E85E5E568E}" sibTransId="{A04F78EC-457C-40C5-ACF0-05D6F30B4202}"/>
    <dgm:cxn modelId="{BC01A9B6-366E-4986-9A54-014C7A7B54E5}" type="presOf" srcId="{CAC35A7F-2B78-4E3A-BCF3-314B96055157}" destId="{CF75F919-92E4-41D4-9163-3672886F81C8}" srcOrd="0" destOrd="0" presId="urn:microsoft.com/office/officeart/2005/8/layout/vList2"/>
    <dgm:cxn modelId="{0A9C8C38-E818-4E32-A09E-20326002696B}" type="presParOf" srcId="{CF75F919-92E4-41D4-9163-3672886F81C8}" destId="{D73FB809-2097-4980-A393-5A1F6D27FA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065B54-3B24-455E-9EAC-5486F866C59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2F250AA-5F80-4BB2-BB83-47810C3B0CED}">
      <dgm:prSet/>
      <dgm:spPr/>
      <dgm:t>
        <a:bodyPr/>
        <a:lstStyle/>
        <a:p>
          <a:pPr algn="ctr" rtl="0"/>
          <a:r>
            <a:rPr lang="nl-NL" dirty="0" smtClean="0"/>
            <a:t>Verteren = afbreken en dus kleiner maken van voedingsstoffen die niet door de darmwand heen in het bloed kunnen worden opgenomen (koolhydraten, eiwitten en vetten)</a:t>
          </a:r>
          <a:endParaRPr lang="nl-NL" dirty="0"/>
        </a:p>
      </dgm:t>
    </dgm:pt>
    <dgm:pt modelId="{364E0419-34A3-43A9-A34A-8E5320912D36}" type="parTrans" cxnId="{83D3832D-6EC8-414A-8622-AFBBE7CB9D6A}">
      <dgm:prSet/>
      <dgm:spPr/>
      <dgm:t>
        <a:bodyPr/>
        <a:lstStyle/>
        <a:p>
          <a:pPr algn="ctr"/>
          <a:endParaRPr lang="nl-NL"/>
        </a:p>
      </dgm:t>
    </dgm:pt>
    <dgm:pt modelId="{CB18D3EB-9A6C-4AB0-94BE-3B2D4E12D3D9}" type="sibTrans" cxnId="{83D3832D-6EC8-414A-8622-AFBBE7CB9D6A}">
      <dgm:prSet/>
      <dgm:spPr/>
      <dgm:t>
        <a:bodyPr/>
        <a:lstStyle/>
        <a:p>
          <a:pPr algn="ctr"/>
          <a:endParaRPr lang="nl-NL"/>
        </a:p>
      </dgm:t>
    </dgm:pt>
    <dgm:pt modelId="{D88D0EEF-B53F-49F0-9337-0C27269D10BF}">
      <dgm:prSet/>
      <dgm:spPr/>
      <dgm:t>
        <a:bodyPr/>
        <a:lstStyle/>
        <a:p>
          <a:pPr algn="ctr" rtl="0"/>
          <a:r>
            <a:rPr lang="nl-NL" smtClean="0"/>
            <a:t>Verteringsproducten = kleinere stoffen die wel door de darmwand heen in het bloed kunnen worden opgenomen</a:t>
          </a:r>
          <a:endParaRPr lang="nl-NL"/>
        </a:p>
      </dgm:t>
    </dgm:pt>
    <dgm:pt modelId="{4CA7D17B-1450-4675-87DF-D7532B2A2E43}" type="parTrans" cxnId="{243AAC21-E558-4C84-8A6D-24B833FBA213}">
      <dgm:prSet/>
      <dgm:spPr/>
      <dgm:t>
        <a:bodyPr/>
        <a:lstStyle/>
        <a:p>
          <a:pPr algn="ctr"/>
          <a:endParaRPr lang="nl-NL"/>
        </a:p>
      </dgm:t>
    </dgm:pt>
    <dgm:pt modelId="{2246C8B2-FC4C-4A64-8DB6-577C4C074C15}" type="sibTrans" cxnId="{243AAC21-E558-4C84-8A6D-24B833FBA213}">
      <dgm:prSet/>
      <dgm:spPr/>
      <dgm:t>
        <a:bodyPr/>
        <a:lstStyle/>
        <a:p>
          <a:pPr algn="ctr"/>
          <a:endParaRPr lang="nl-NL"/>
        </a:p>
      </dgm:t>
    </dgm:pt>
    <dgm:pt modelId="{776A0527-5825-4175-8862-33DF0A5A0772}" type="pres">
      <dgm:prSet presAssocID="{D9065B54-3B24-455E-9EAC-5486F866C5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5DD173C-BCA9-40BD-A8B3-DE0114DFAF6C}" type="pres">
      <dgm:prSet presAssocID="{32F250AA-5F80-4BB2-BB83-47810C3B0CE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A95DCB-78A5-448B-960A-A110C8C0DAE7}" type="pres">
      <dgm:prSet presAssocID="{CB18D3EB-9A6C-4AB0-94BE-3B2D4E12D3D9}" presName="spacer" presStyleCnt="0"/>
      <dgm:spPr/>
    </dgm:pt>
    <dgm:pt modelId="{3609404D-DCDF-4914-9546-0F6FDC1BC9F9}" type="pres">
      <dgm:prSet presAssocID="{D88D0EEF-B53F-49F0-9337-0C27269D10B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51F4CE7-F740-4752-9C33-621EA0B44DF1}" type="presOf" srcId="{32F250AA-5F80-4BB2-BB83-47810C3B0CED}" destId="{F5DD173C-BCA9-40BD-A8B3-DE0114DFAF6C}" srcOrd="0" destOrd="0" presId="urn:microsoft.com/office/officeart/2005/8/layout/vList2"/>
    <dgm:cxn modelId="{4927C02F-D55C-4554-B15F-774DB673B553}" type="presOf" srcId="{D9065B54-3B24-455E-9EAC-5486F866C59C}" destId="{776A0527-5825-4175-8862-33DF0A5A0772}" srcOrd="0" destOrd="0" presId="urn:microsoft.com/office/officeart/2005/8/layout/vList2"/>
    <dgm:cxn modelId="{83D3832D-6EC8-414A-8622-AFBBE7CB9D6A}" srcId="{D9065B54-3B24-455E-9EAC-5486F866C59C}" destId="{32F250AA-5F80-4BB2-BB83-47810C3B0CED}" srcOrd="0" destOrd="0" parTransId="{364E0419-34A3-43A9-A34A-8E5320912D36}" sibTransId="{CB18D3EB-9A6C-4AB0-94BE-3B2D4E12D3D9}"/>
    <dgm:cxn modelId="{243AAC21-E558-4C84-8A6D-24B833FBA213}" srcId="{D9065B54-3B24-455E-9EAC-5486F866C59C}" destId="{D88D0EEF-B53F-49F0-9337-0C27269D10BF}" srcOrd="1" destOrd="0" parTransId="{4CA7D17B-1450-4675-87DF-D7532B2A2E43}" sibTransId="{2246C8B2-FC4C-4A64-8DB6-577C4C074C15}"/>
    <dgm:cxn modelId="{663B664E-9073-4FFA-AF5D-AC8F545E44C7}" type="presOf" srcId="{D88D0EEF-B53F-49F0-9337-0C27269D10BF}" destId="{3609404D-DCDF-4914-9546-0F6FDC1BC9F9}" srcOrd="0" destOrd="0" presId="urn:microsoft.com/office/officeart/2005/8/layout/vList2"/>
    <dgm:cxn modelId="{FEB9BFAE-8E6C-43E1-9EAE-40694D5EF8FB}" type="presParOf" srcId="{776A0527-5825-4175-8862-33DF0A5A0772}" destId="{F5DD173C-BCA9-40BD-A8B3-DE0114DFAF6C}" srcOrd="0" destOrd="0" presId="urn:microsoft.com/office/officeart/2005/8/layout/vList2"/>
    <dgm:cxn modelId="{4B58CE80-A0AC-47A0-9AAB-DF97F605C1BE}" type="presParOf" srcId="{776A0527-5825-4175-8862-33DF0A5A0772}" destId="{E0A95DCB-78A5-448B-960A-A110C8C0DAE7}" srcOrd="1" destOrd="0" presId="urn:microsoft.com/office/officeart/2005/8/layout/vList2"/>
    <dgm:cxn modelId="{0217A7E9-5FD8-4275-804F-6B1E5C933094}" type="presParOf" srcId="{776A0527-5825-4175-8862-33DF0A5A0772}" destId="{3609404D-DCDF-4914-9546-0F6FDC1BC9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632A8AD-D3AD-4160-B9D1-B3195D4960E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AA190F93-BB67-453D-8F24-AB0E28B20341}">
      <dgm:prSet custT="1"/>
      <dgm:spPr/>
      <dgm:t>
        <a:bodyPr/>
        <a:lstStyle/>
        <a:p>
          <a:pPr algn="ctr" rtl="0"/>
          <a:r>
            <a:rPr lang="nl-NL" sz="4400" smtClean="0"/>
            <a:t>De dunne darm</a:t>
          </a:r>
          <a:endParaRPr lang="nl-NL" sz="4400"/>
        </a:p>
      </dgm:t>
    </dgm:pt>
    <dgm:pt modelId="{54C7B3A5-6BD2-497B-8F0D-9D946F32F91C}" type="parTrans" cxnId="{D30AA758-15A3-4D5F-9B05-E4693117AC45}">
      <dgm:prSet/>
      <dgm:spPr/>
      <dgm:t>
        <a:bodyPr/>
        <a:lstStyle/>
        <a:p>
          <a:endParaRPr lang="nl-NL"/>
        </a:p>
      </dgm:t>
    </dgm:pt>
    <dgm:pt modelId="{27C5129B-316E-4B2C-81DC-7D0F1792DA76}" type="sibTrans" cxnId="{D30AA758-15A3-4D5F-9B05-E4693117AC45}">
      <dgm:prSet/>
      <dgm:spPr/>
      <dgm:t>
        <a:bodyPr/>
        <a:lstStyle/>
        <a:p>
          <a:endParaRPr lang="nl-NL"/>
        </a:p>
      </dgm:t>
    </dgm:pt>
    <dgm:pt modelId="{5A4CEC69-8940-47B1-A131-95287F3C9097}" type="pres">
      <dgm:prSet presAssocID="{0632A8AD-D3AD-4160-B9D1-B3195D4960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A60FC34-CFFD-4647-96A2-5148EAD9830C}" type="pres">
      <dgm:prSet presAssocID="{AA190F93-BB67-453D-8F24-AB0E28B203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30AA758-15A3-4D5F-9B05-E4693117AC45}" srcId="{0632A8AD-D3AD-4160-B9D1-B3195D4960E5}" destId="{AA190F93-BB67-453D-8F24-AB0E28B20341}" srcOrd="0" destOrd="0" parTransId="{54C7B3A5-6BD2-497B-8F0D-9D946F32F91C}" sibTransId="{27C5129B-316E-4B2C-81DC-7D0F1792DA76}"/>
    <dgm:cxn modelId="{08C2A2A2-940D-4623-9BFC-AD941AD6458C}" type="presOf" srcId="{AA190F93-BB67-453D-8F24-AB0E28B20341}" destId="{DA60FC34-CFFD-4647-96A2-5148EAD9830C}" srcOrd="0" destOrd="0" presId="urn:microsoft.com/office/officeart/2005/8/layout/vList2"/>
    <dgm:cxn modelId="{21D516E4-3473-49FA-99DE-7687C45D931E}" type="presOf" srcId="{0632A8AD-D3AD-4160-B9D1-B3195D4960E5}" destId="{5A4CEC69-8940-47B1-A131-95287F3C9097}" srcOrd="0" destOrd="0" presId="urn:microsoft.com/office/officeart/2005/8/layout/vList2"/>
    <dgm:cxn modelId="{3992EE5E-2A3D-4BFD-9A17-A474EBEF8FFE}" type="presParOf" srcId="{5A4CEC69-8940-47B1-A131-95287F3C9097}" destId="{DA60FC34-CFFD-4647-96A2-5148EAD983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78B8928-133C-4383-9352-BDF471DD4B0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8E1EE9B-76E2-490C-B059-F051C6B1A99C}">
      <dgm:prSet custT="1"/>
      <dgm:spPr/>
      <dgm:t>
        <a:bodyPr/>
        <a:lstStyle/>
        <a:p>
          <a:pPr algn="ctr" rtl="0"/>
          <a:r>
            <a:rPr lang="nl-NL" sz="2000" dirty="0" smtClean="0"/>
            <a:t>Ongeveer 6 meter lang.</a:t>
          </a:r>
          <a:endParaRPr lang="nl-NL" sz="2000" dirty="0"/>
        </a:p>
      </dgm:t>
    </dgm:pt>
    <dgm:pt modelId="{F6725B3C-920C-49E4-A8DA-A4EF7AA6955C}" type="parTrans" cxnId="{317BCD92-4512-4A9B-8D8E-3A5FC908B11B}">
      <dgm:prSet/>
      <dgm:spPr/>
      <dgm:t>
        <a:bodyPr/>
        <a:lstStyle/>
        <a:p>
          <a:pPr algn="ctr"/>
          <a:endParaRPr lang="nl-NL" sz="2000"/>
        </a:p>
      </dgm:t>
    </dgm:pt>
    <dgm:pt modelId="{6136DDD0-C61D-45FD-B832-F47539785A14}" type="sibTrans" cxnId="{317BCD92-4512-4A9B-8D8E-3A5FC908B11B}">
      <dgm:prSet/>
      <dgm:spPr/>
      <dgm:t>
        <a:bodyPr/>
        <a:lstStyle/>
        <a:p>
          <a:pPr algn="ctr"/>
          <a:endParaRPr lang="nl-NL" sz="2000"/>
        </a:p>
      </dgm:t>
    </dgm:pt>
    <dgm:pt modelId="{09FEBBA7-04A6-42AB-B402-616AB91413B0}">
      <dgm:prSet custT="1"/>
      <dgm:spPr/>
      <dgm:t>
        <a:bodyPr/>
        <a:lstStyle/>
        <a:p>
          <a:pPr algn="ctr" rtl="0"/>
          <a:r>
            <a:rPr lang="nl-NL" sz="2000" smtClean="0"/>
            <a:t>Darmwand </a:t>
          </a:r>
          <a:r>
            <a:rPr lang="nl-NL" sz="2000" smtClean="0">
              <a:sym typeface="Wingdings"/>
            </a:rPr>
            <a:t></a:t>
          </a:r>
          <a:r>
            <a:rPr lang="nl-NL" sz="2000" smtClean="0"/>
            <a:t> darmsapklieren </a:t>
          </a:r>
          <a:r>
            <a:rPr lang="nl-NL" sz="2000" smtClean="0">
              <a:sym typeface="Wingdings"/>
            </a:rPr>
            <a:t></a:t>
          </a:r>
          <a:r>
            <a:rPr lang="nl-NL" sz="2000" smtClean="0"/>
            <a:t> darmsap</a:t>
          </a:r>
          <a:endParaRPr lang="nl-NL" sz="2000"/>
        </a:p>
      </dgm:t>
    </dgm:pt>
    <dgm:pt modelId="{3A42652C-9F3D-4FAA-AE0E-58E8656FE4A5}" type="parTrans" cxnId="{3F9D86B7-BD23-4396-A42A-2553288526A9}">
      <dgm:prSet/>
      <dgm:spPr/>
      <dgm:t>
        <a:bodyPr/>
        <a:lstStyle/>
        <a:p>
          <a:pPr algn="ctr"/>
          <a:endParaRPr lang="nl-NL" sz="2000"/>
        </a:p>
      </dgm:t>
    </dgm:pt>
    <dgm:pt modelId="{26735AD5-73D6-4E99-8B85-0712B911CC64}" type="sibTrans" cxnId="{3F9D86B7-BD23-4396-A42A-2553288526A9}">
      <dgm:prSet/>
      <dgm:spPr/>
      <dgm:t>
        <a:bodyPr/>
        <a:lstStyle/>
        <a:p>
          <a:pPr algn="ctr"/>
          <a:endParaRPr lang="nl-NL" sz="2000"/>
        </a:p>
      </dgm:t>
    </dgm:pt>
    <dgm:pt modelId="{7C541668-F852-47AF-AAFB-32E941CF10B0}">
      <dgm:prSet custT="1"/>
      <dgm:spPr/>
      <dgm:t>
        <a:bodyPr/>
        <a:lstStyle/>
        <a:p>
          <a:pPr algn="ctr" rtl="0"/>
          <a:r>
            <a:rPr lang="nl-NL" sz="2000" smtClean="0"/>
            <a:t>Darmsap = water + enzymen </a:t>
          </a:r>
          <a:endParaRPr lang="nl-NL" sz="2000"/>
        </a:p>
      </dgm:t>
    </dgm:pt>
    <dgm:pt modelId="{9315F7DA-805A-4853-9EC3-A66B2FDCE296}" type="parTrans" cxnId="{58DDF902-14EC-4149-8FD1-858637D0C495}">
      <dgm:prSet/>
      <dgm:spPr/>
      <dgm:t>
        <a:bodyPr/>
        <a:lstStyle/>
        <a:p>
          <a:pPr algn="ctr"/>
          <a:endParaRPr lang="nl-NL" sz="2000"/>
        </a:p>
      </dgm:t>
    </dgm:pt>
    <dgm:pt modelId="{0EFBA593-5471-4A6F-A5D8-2D02C9481D72}" type="sibTrans" cxnId="{58DDF902-14EC-4149-8FD1-858637D0C495}">
      <dgm:prSet/>
      <dgm:spPr/>
      <dgm:t>
        <a:bodyPr/>
        <a:lstStyle/>
        <a:p>
          <a:pPr algn="ctr"/>
          <a:endParaRPr lang="nl-NL" sz="2000"/>
        </a:p>
      </dgm:t>
    </dgm:pt>
    <dgm:pt modelId="{16542029-4FD4-4066-ACBD-F4BEDA209DAF}">
      <dgm:prSet custT="1"/>
      <dgm:spPr/>
      <dgm:t>
        <a:bodyPr/>
        <a:lstStyle/>
        <a:p>
          <a:pPr algn="ctr" rtl="0"/>
          <a:r>
            <a:rPr lang="nl-NL" sz="2000" smtClean="0"/>
            <a:t>Functie enzymen darmsap </a:t>
          </a:r>
          <a:r>
            <a:rPr lang="nl-NL" sz="2000" smtClean="0">
              <a:sym typeface="Wingdings"/>
            </a:rPr>
            <a:t></a:t>
          </a:r>
          <a:r>
            <a:rPr lang="nl-NL" sz="2000" smtClean="0"/>
            <a:t> vertering van eiwitten en koolhydraten afmaken</a:t>
          </a:r>
          <a:endParaRPr lang="nl-NL" sz="2000"/>
        </a:p>
      </dgm:t>
    </dgm:pt>
    <dgm:pt modelId="{885EDB1B-F9DA-400D-AA0C-5D8BE8E6223C}" type="parTrans" cxnId="{F4C53A5B-F8E5-45E6-AA45-B0346250F7F1}">
      <dgm:prSet/>
      <dgm:spPr/>
      <dgm:t>
        <a:bodyPr/>
        <a:lstStyle/>
        <a:p>
          <a:pPr algn="ctr"/>
          <a:endParaRPr lang="nl-NL" sz="2000"/>
        </a:p>
      </dgm:t>
    </dgm:pt>
    <dgm:pt modelId="{B8E90E8E-6743-4A36-9241-773987BC9EB3}" type="sibTrans" cxnId="{F4C53A5B-F8E5-45E6-AA45-B0346250F7F1}">
      <dgm:prSet/>
      <dgm:spPr/>
      <dgm:t>
        <a:bodyPr/>
        <a:lstStyle/>
        <a:p>
          <a:pPr algn="ctr"/>
          <a:endParaRPr lang="nl-NL" sz="2000"/>
        </a:p>
      </dgm:t>
    </dgm:pt>
    <dgm:pt modelId="{D7AC0952-69FD-4477-A97F-AC8CEAC262E6}">
      <dgm:prSet custT="1"/>
      <dgm:spPr/>
      <dgm:t>
        <a:bodyPr/>
        <a:lstStyle/>
        <a:p>
          <a:pPr algn="ctr" rtl="0"/>
          <a:r>
            <a:rPr lang="nl-NL" sz="2000" dirty="0" smtClean="0"/>
            <a:t>Opname voedingsstoffen: grootste deel water + voedingsstoffen die hierin zijn opgelost worden door wand dunnen darm opgenomen in het bloed </a:t>
          </a:r>
          <a:r>
            <a:rPr lang="nl-NL" sz="2000" dirty="0" smtClean="0">
              <a:sym typeface="Wingdings"/>
            </a:rPr>
            <a:t></a:t>
          </a:r>
          <a:r>
            <a:rPr lang="nl-NL" sz="2000" dirty="0" smtClean="0"/>
            <a:t> verspreiding over alle cellen lichaam</a:t>
          </a:r>
          <a:endParaRPr lang="nl-NL" sz="2000" dirty="0"/>
        </a:p>
      </dgm:t>
    </dgm:pt>
    <dgm:pt modelId="{3DB493C7-1AD8-4DFE-9946-7B92E06CB97A}" type="parTrans" cxnId="{FD230C6B-C923-4A08-B83D-FF24F87CA530}">
      <dgm:prSet/>
      <dgm:spPr/>
      <dgm:t>
        <a:bodyPr/>
        <a:lstStyle/>
        <a:p>
          <a:pPr algn="ctr"/>
          <a:endParaRPr lang="nl-NL" sz="2000"/>
        </a:p>
      </dgm:t>
    </dgm:pt>
    <dgm:pt modelId="{B14B55C1-49E6-46B4-A9FD-15958BB9135F}" type="sibTrans" cxnId="{FD230C6B-C923-4A08-B83D-FF24F87CA530}">
      <dgm:prSet/>
      <dgm:spPr/>
      <dgm:t>
        <a:bodyPr/>
        <a:lstStyle/>
        <a:p>
          <a:pPr algn="ctr"/>
          <a:endParaRPr lang="nl-NL" sz="2000"/>
        </a:p>
      </dgm:t>
    </dgm:pt>
    <dgm:pt modelId="{FC40E7EB-66D1-4035-8B3E-BBC50BCC27F4}" type="pres">
      <dgm:prSet presAssocID="{378B8928-133C-4383-9352-BDF471DD4B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4B2B9B3-B8D3-47D2-B0ED-2517D3386C8C}" type="pres">
      <dgm:prSet presAssocID="{D8E1EE9B-76E2-490C-B059-F051C6B1A99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21695F9-E856-48AA-9C9F-B599920ECD06}" type="pres">
      <dgm:prSet presAssocID="{6136DDD0-C61D-45FD-B832-F47539785A14}" presName="spacer" presStyleCnt="0"/>
      <dgm:spPr/>
    </dgm:pt>
    <dgm:pt modelId="{645B77A5-FCFD-4727-8E90-4613136B7346}" type="pres">
      <dgm:prSet presAssocID="{09FEBBA7-04A6-42AB-B402-616AB91413B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16C32D-8552-4308-8227-AB449FD80592}" type="pres">
      <dgm:prSet presAssocID="{26735AD5-73D6-4E99-8B85-0712B911CC64}" presName="spacer" presStyleCnt="0"/>
      <dgm:spPr/>
    </dgm:pt>
    <dgm:pt modelId="{FC802D14-E7E2-4D9B-94B2-2758112D9D59}" type="pres">
      <dgm:prSet presAssocID="{7C541668-F852-47AF-AAFB-32E941CF10B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40DB2B5-2E76-439A-B982-388C041481C8}" type="pres">
      <dgm:prSet presAssocID="{0EFBA593-5471-4A6F-A5D8-2D02C9481D72}" presName="spacer" presStyleCnt="0"/>
      <dgm:spPr/>
    </dgm:pt>
    <dgm:pt modelId="{3C88CF31-1865-4B32-8E38-BD1BC882852C}" type="pres">
      <dgm:prSet presAssocID="{16542029-4FD4-4066-ACBD-F4BEDA209DA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0A7612-7195-47BB-90C3-8F39E8917084}" type="pres">
      <dgm:prSet presAssocID="{B8E90E8E-6743-4A36-9241-773987BC9EB3}" presName="spacer" presStyleCnt="0"/>
      <dgm:spPr/>
    </dgm:pt>
    <dgm:pt modelId="{07535DA0-EA8B-4C31-B63D-FB515D0363B9}" type="pres">
      <dgm:prSet presAssocID="{D7AC0952-69FD-4477-A97F-AC8CEAC262E6}" presName="parentText" presStyleLbl="node1" presStyleIdx="4" presStyleCnt="5" custScaleY="11256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A30D5CE-2117-4441-AA82-48EF53FED1EE}" type="presOf" srcId="{09FEBBA7-04A6-42AB-B402-616AB91413B0}" destId="{645B77A5-FCFD-4727-8E90-4613136B7346}" srcOrd="0" destOrd="0" presId="urn:microsoft.com/office/officeart/2005/8/layout/vList2"/>
    <dgm:cxn modelId="{F4C53A5B-F8E5-45E6-AA45-B0346250F7F1}" srcId="{378B8928-133C-4383-9352-BDF471DD4B05}" destId="{16542029-4FD4-4066-ACBD-F4BEDA209DAF}" srcOrd="3" destOrd="0" parTransId="{885EDB1B-F9DA-400D-AA0C-5D8BE8E6223C}" sibTransId="{B8E90E8E-6743-4A36-9241-773987BC9EB3}"/>
    <dgm:cxn modelId="{B21037F5-7355-42E6-BEC4-0AB55F040899}" type="presOf" srcId="{16542029-4FD4-4066-ACBD-F4BEDA209DAF}" destId="{3C88CF31-1865-4B32-8E38-BD1BC882852C}" srcOrd="0" destOrd="0" presId="urn:microsoft.com/office/officeart/2005/8/layout/vList2"/>
    <dgm:cxn modelId="{6652D693-0473-4C6C-A1CF-C96898C09043}" type="presOf" srcId="{7C541668-F852-47AF-AAFB-32E941CF10B0}" destId="{FC802D14-E7E2-4D9B-94B2-2758112D9D59}" srcOrd="0" destOrd="0" presId="urn:microsoft.com/office/officeart/2005/8/layout/vList2"/>
    <dgm:cxn modelId="{9E0CD30C-5A7C-44EA-A8A0-62CEDE763E9C}" type="presOf" srcId="{D8E1EE9B-76E2-490C-B059-F051C6B1A99C}" destId="{24B2B9B3-B8D3-47D2-B0ED-2517D3386C8C}" srcOrd="0" destOrd="0" presId="urn:microsoft.com/office/officeart/2005/8/layout/vList2"/>
    <dgm:cxn modelId="{62D4E452-3868-4DDC-8E7D-DD6637CD6F67}" type="presOf" srcId="{378B8928-133C-4383-9352-BDF471DD4B05}" destId="{FC40E7EB-66D1-4035-8B3E-BBC50BCC27F4}" srcOrd="0" destOrd="0" presId="urn:microsoft.com/office/officeart/2005/8/layout/vList2"/>
    <dgm:cxn modelId="{58DDF902-14EC-4149-8FD1-858637D0C495}" srcId="{378B8928-133C-4383-9352-BDF471DD4B05}" destId="{7C541668-F852-47AF-AAFB-32E941CF10B0}" srcOrd="2" destOrd="0" parTransId="{9315F7DA-805A-4853-9EC3-A66B2FDCE296}" sibTransId="{0EFBA593-5471-4A6F-A5D8-2D02C9481D72}"/>
    <dgm:cxn modelId="{CA63EB77-CF0B-4C64-A4BF-8F2CFD3E84D3}" type="presOf" srcId="{D7AC0952-69FD-4477-A97F-AC8CEAC262E6}" destId="{07535DA0-EA8B-4C31-B63D-FB515D0363B9}" srcOrd="0" destOrd="0" presId="urn:microsoft.com/office/officeart/2005/8/layout/vList2"/>
    <dgm:cxn modelId="{317BCD92-4512-4A9B-8D8E-3A5FC908B11B}" srcId="{378B8928-133C-4383-9352-BDF471DD4B05}" destId="{D8E1EE9B-76E2-490C-B059-F051C6B1A99C}" srcOrd="0" destOrd="0" parTransId="{F6725B3C-920C-49E4-A8DA-A4EF7AA6955C}" sibTransId="{6136DDD0-C61D-45FD-B832-F47539785A14}"/>
    <dgm:cxn modelId="{3F9D86B7-BD23-4396-A42A-2553288526A9}" srcId="{378B8928-133C-4383-9352-BDF471DD4B05}" destId="{09FEBBA7-04A6-42AB-B402-616AB91413B0}" srcOrd="1" destOrd="0" parTransId="{3A42652C-9F3D-4FAA-AE0E-58E8656FE4A5}" sibTransId="{26735AD5-73D6-4E99-8B85-0712B911CC64}"/>
    <dgm:cxn modelId="{FD230C6B-C923-4A08-B83D-FF24F87CA530}" srcId="{378B8928-133C-4383-9352-BDF471DD4B05}" destId="{D7AC0952-69FD-4477-A97F-AC8CEAC262E6}" srcOrd="4" destOrd="0" parTransId="{3DB493C7-1AD8-4DFE-9946-7B92E06CB97A}" sibTransId="{B14B55C1-49E6-46B4-A9FD-15958BB9135F}"/>
    <dgm:cxn modelId="{4560C4AA-3798-41CA-B539-7E173964315C}" type="presParOf" srcId="{FC40E7EB-66D1-4035-8B3E-BBC50BCC27F4}" destId="{24B2B9B3-B8D3-47D2-B0ED-2517D3386C8C}" srcOrd="0" destOrd="0" presId="urn:microsoft.com/office/officeart/2005/8/layout/vList2"/>
    <dgm:cxn modelId="{C4AE4A55-0761-44A7-A6E7-05C0F45B38C2}" type="presParOf" srcId="{FC40E7EB-66D1-4035-8B3E-BBC50BCC27F4}" destId="{021695F9-E856-48AA-9C9F-B599920ECD06}" srcOrd="1" destOrd="0" presId="urn:microsoft.com/office/officeart/2005/8/layout/vList2"/>
    <dgm:cxn modelId="{22FCECAA-3BA7-4C10-9BA4-8EFB402FA81F}" type="presParOf" srcId="{FC40E7EB-66D1-4035-8B3E-BBC50BCC27F4}" destId="{645B77A5-FCFD-4727-8E90-4613136B7346}" srcOrd="2" destOrd="0" presId="urn:microsoft.com/office/officeart/2005/8/layout/vList2"/>
    <dgm:cxn modelId="{3B611D8B-A6E4-4B3E-82E8-1C8541C4D52A}" type="presParOf" srcId="{FC40E7EB-66D1-4035-8B3E-BBC50BCC27F4}" destId="{AF16C32D-8552-4308-8227-AB449FD80592}" srcOrd="3" destOrd="0" presId="urn:microsoft.com/office/officeart/2005/8/layout/vList2"/>
    <dgm:cxn modelId="{3063BF77-C16D-466C-B6C7-E01EAB23986C}" type="presParOf" srcId="{FC40E7EB-66D1-4035-8B3E-BBC50BCC27F4}" destId="{FC802D14-E7E2-4D9B-94B2-2758112D9D59}" srcOrd="4" destOrd="0" presId="urn:microsoft.com/office/officeart/2005/8/layout/vList2"/>
    <dgm:cxn modelId="{7FBDB5E9-FED5-4911-BD9C-D4F5E9DE41A7}" type="presParOf" srcId="{FC40E7EB-66D1-4035-8B3E-BBC50BCC27F4}" destId="{740DB2B5-2E76-439A-B982-388C041481C8}" srcOrd="5" destOrd="0" presId="urn:microsoft.com/office/officeart/2005/8/layout/vList2"/>
    <dgm:cxn modelId="{AF9D72A4-A791-4A67-87F8-07BBC139A918}" type="presParOf" srcId="{FC40E7EB-66D1-4035-8B3E-BBC50BCC27F4}" destId="{3C88CF31-1865-4B32-8E38-BD1BC882852C}" srcOrd="6" destOrd="0" presId="urn:microsoft.com/office/officeart/2005/8/layout/vList2"/>
    <dgm:cxn modelId="{9DC6CA33-4275-4887-8C51-2C4D981D5297}" type="presParOf" srcId="{FC40E7EB-66D1-4035-8B3E-BBC50BCC27F4}" destId="{100A7612-7195-47BB-90C3-8F39E8917084}" srcOrd="7" destOrd="0" presId="urn:microsoft.com/office/officeart/2005/8/layout/vList2"/>
    <dgm:cxn modelId="{33F7AF04-64D7-4411-A623-749257BAEAF3}" type="presParOf" srcId="{FC40E7EB-66D1-4035-8B3E-BBC50BCC27F4}" destId="{07535DA0-EA8B-4C31-B63D-FB515D0363B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C962AB7-48CC-49ED-95A0-5EF0BFF16168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3DCADD90-0034-4B1E-AC7C-57940CE02C89}">
      <dgm:prSet custT="1"/>
      <dgm:spPr/>
      <dgm:t>
        <a:bodyPr/>
        <a:lstStyle/>
        <a:p>
          <a:pPr algn="ctr" rtl="0"/>
          <a:r>
            <a:rPr lang="nl-NL" sz="4400" smtClean="0"/>
            <a:t>De dunne darm</a:t>
          </a:r>
          <a:endParaRPr lang="nl-NL" sz="4400"/>
        </a:p>
      </dgm:t>
    </dgm:pt>
    <dgm:pt modelId="{F69A7B9A-A3D4-4772-9441-E107F71B6069}" type="parTrans" cxnId="{12AA27E9-6E03-49C1-A9D3-8116FA570A15}">
      <dgm:prSet/>
      <dgm:spPr/>
      <dgm:t>
        <a:bodyPr/>
        <a:lstStyle/>
        <a:p>
          <a:endParaRPr lang="nl-NL"/>
        </a:p>
      </dgm:t>
    </dgm:pt>
    <dgm:pt modelId="{0D673B85-9D80-4C4E-974C-BC46BED3233A}" type="sibTrans" cxnId="{12AA27E9-6E03-49C1-A9D3-8116FA570A15}">
      <dgm:prSet/>
      <dgm:spPr/>
      <dgm:t>
        <a:bodyPr/>
        <a:lstStyle/>
        <a:p>
          <a:endParaRPr lang="nl-NL"/>
        </a:p>
      </dgm:t>
    </dgm:pt>
    <dgm:pt modelId="{9556C0F8-74D9-4614-8635-3741E6E483EE}" type="pres">
      <dgm:prSet presAssocID="{AC962AB7-48CC-49ED-95A0-5EF0BFF161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1BF2150-EE96-4D9B-8876-437AD506A9F4}" type="pres">
      <dgm:prSet presAssocID="{3DCADD90-0034-4B1E-AC7C-57940CE02C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2AD934C-EAA0-4F59-A72D-A3D66B6A0EB0}" type="presOf" srcId="{3DCADD90-0034-4B1E-AC7C-57940CE02C89}" destId="{E1BF2150-EE96-4D9B-8876-437AD506A9F4}" srcOrd="0" destOrd="0" presId="urn:microsoft.com/office/officeart/2005/8/layout/vList2"/>
    <dgm:cxn modelId="{01E6C815-365B-47BB-8254-E33ACD7BA6E4}" type="presOf" srcId="{AC962AB7-48CC-49ED-95A0-5EF0BFF16168}" destId="{9556C0F8-74D9-4614-8635-3741E6E483EE}" srcOrd="0" destOrd="0" presId="urn:microsoft.com/office/officeart/2005/8/layout/vList2"/>
    <dgm:cxn modelId="{12AA27E9-6E03-49C1-A9D3-8116FA570A15}" srcId="{AC962AB7-48CC-49ED-95A0-5EF0BFF16168}" destId="{3DCADD90-0034-4B1E-AC7C-57940CE02C89}" srcOrd="0" destOrd="0" parTransId="{F69A7B9A-A3D4-4772-9441-E107F71B6069}" sibTransId="{0D673B85-9D80-4C4E-974C-BC46BED3233A}"/>
    <dgm:cxn modelId="{63B4A3E1-4CE8-432E-8FCF-26ACACD93A6C}" type="presParOf" srcId="{9556C0F8-74D9-4614-8635-3741E6E483EE}" destId="{E1BF2150-EE96-4D9B-8876-437AD506A9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ED6B08C-387B-49E6-AA37-A450AFC5D3B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ABE78BB-A522-44BA-AF4E-5AC6D97F79C6}">
      <dgm:prSet/>
      <dgm:spPr/>
      <dgm:t>
        <a:bodyPr/>
        <a:lstStyle/>
        <a:p>
          <a:pPr algn="ctr" rtl="0"/>
          <a:r>
            <a:rPr lang="nl-NL" smtClean="0"/>
            <a:t>Voedsel wordt ook voortgeduwd door peristaltiek</a:t>
          </a:r>
          <a:endParaRPr lang="nl-NL"/>
        </a:p>
      </dgm:t>
    </dgm:pt>
    <dgm:pt modelId="{D39C1E3D-A963-4986-97EA-9153BEA93413}" type="parTrans" cxnId="{20326BFB-2319-48D8-A7EE-52E1CDB53F27}">
      <dgm:prSet/>
      <dgm:spPr/>
      <dgm:t>
        <a:bodyPr/>
        <a:lstStyle/>
        <a:p>
          <a:pPr algn="ctr"/>
          <a:endParaRPr lang="nl-NL"/>
        </a:p>
      </dgm:t>
    </dgm:pt>
    <dgm:pt modelId="{DBEBFF4F-8E7E-4B37-9EEA-D0C77E47D329}" type="sibTrans" cxnId="{20326BFB-2319-48D8-A7EE-52E1CDB53F27}">
      <dgm:prSet/>
      <dgm:spPr/>
      <dgm:t>
        <a:bodyPr/>
        <a:lstStyle/>
        <a:p>
          <a:pPr algn="ctr"/>
          <a:endParaRPr lang="nl-NL"/>
        </a:p>
      </dgm:t>
    </dgm:pt>
    <dgm:pt modelId="{25D68A25-13CA-495C-85FA-3B4F7A18C58B}">
      <dgm:prSet/>
      <dgm:spPr/>
      <dgm:t>
        <a:bodyPr/>
        <a:lstStyle/>
        <a:p>
          <a:pPr algn="ctr" rtl="0"/>
          <a:r>
            <a:rPr lang="nl-NL" dirty="0" smtClean="0"/>
            <a:t>Wand is sterk geplooid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darmplooien</a:t>
          </a:r>
          <a:endParaRPr lang="nl-NL" dirty="0"/>
        </a:p>
      </dgm:t>
    </dgm:pt>
    <dgm:pt modelId="{EE32D2DC-5477-4447-B589-0911990F08A0}" type="parTrans" cxnId="{AA7CF3D8-EE92-45E3-88CE-DC9AB92CF83E}">
      <dgm:prSet/>
      <dgm:spPr/>
      <dgm:t>
        <a:bodyPr/>
        <a:lstStyle/>
        <a:p>
          <a:pPr algn="ctr"/>
          <a:endParaRPr lang="nl-NL"/>
        </a:p>
      </dgm:t>
    </dgm:pt>
    <dgm:pt modelId="{33464F59-8021-4266-B354-D2D6B6AF6172}" type="sibTrans" cxnId="{AA7CF3D8-EE92-45E3-88CE-DC9AB92CF83E}">
      <dgm:prSet/>
      <dgm:spPr/>
      <dgm:t>
        <a:bodyPr/>
        <a:lstStyle/>
        <a:p>
          <a:pPr algn="ctr"/>
          <a:endParaRPr lang="nl-NL"/>
        </a:p>
      </dgm:t>
    </dgm:pt>
    <dgm:pt modelId="{3D83BC4A-CD15-4E9F-89B8-E2692F5EDEA8}">
      <dgm:prSet/>
      <dgm:spPr/>
      <dgm:t>
        <a:bodyPr/>
        <a:lstStyle/>
        <a:p>
          <a:pPr algn="ctr" rtl="0"/>
          <a:r>
            <a:rPr lang="nl-NL" dirty="0" smtClean="0"/>
            <a:t>Darmplooien zijn ook weer geplooid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darmvlokken</a:t>
          </a:r>
          <a:endParaRPr lang="nl-NL" dirty="0"/>
        </a:p>
      </dgm:t>
    </dgm:pt>
    <dgm:pt modelId="{F214ECEC-F088-4DD2-A05A-C5550C09D981}" type="parTrans" cxnId="{907F00BF-11D4-4AD4-ACF4-2332723F0F49}">
      <dgm:prSet/>
      <dgm:spPr/>
      <dgm:t>
        <a:bodyPr/>
        <a:lstStyle/>
        <a:p>
          <a:pPr algn="ctr"/>
          <a:endParaRPr lang="nl-NL"/>
        </a:p>
      </dgm:t>
    </dgm:pt>
    <dgm:pt modelId="{1968F517-7ADA-4423-B67C-B633411F7E47}" type="sibTrans" cxnId="{907F00BF-11D4-4AD4-ACF4-2332723F0F49}">
      <dgm:prSet/>
      <dgm:spPr/>
      <dgm:t>
        <a:bodyPr/>
        <a:lstStyle/>
        <a:p>
          <a:pPr algn="ctr"/>
          <a:endParaRPr lang="nl-NL"/>
        </a:p>
      </dgm:t>
    </dgm:pt>
    <dgm:pt modelId="{574FC986-B81D-4DD9-A5F7-C01B4F9200DF}" type="pres">
      <dgm:prSet presAssocID="{BED6B08C-387B-49E6-AA37-A450AFC5D3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7F34C83-AA19-4C38-B95F-769640303DB7}" type="pres">
      <dgm:prSet presAssocID="{1ABE78BB-A522-44BA-AF4E-5AC6D97F79C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3D7962-9788-4FDB-86F7-8D8E442D6BC4}" type="pres">
      <dgm:prSet presAssocID="{DBEBFF4F-8E7E-4B37-9EEA-D0C77E47D329}" presName="spacer" presStyleCnt="0"/>
      <dgm:spPr/>
    </dgm:pt>
    <dgm:pt modelId="{AFAF757E-EA6A-41B0-A263-0F14E2AE74F0}" type="pres">
      <dgm:prSet presAssocID="{25D68A25-13CA-495C-85FA-3B4F7A18C5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8A3B88-3298-454F-9F89-73A546E6E971}" type="pres">
      <dgm:prSet presAssocID="{33464F59-8021-4266-B354-D2D6B6AF6172}" presName="spacer" presStyleCnt="0"/>
      <dgm:spPr/>
    </dgm:pt>
    <dgm:pt modelId="{C2D97804-C843-4CDC-8D2B-69DC7DBC2A42}" type="pres">
      <dgm:prSet presAssocID="{3D83BC4A-CD15-4E9F-89B8-E2692F5EDE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0326BFB-2319-48D8-A7EE-52E1CDB53F27}" srcId="{BED6B08C-387B-49E6-AA37-A450AFC5D3B7}" destId="{1ABE78BB-A522-44BA-AF4E-5AC6D97F79C6}" srcOrd="0" destOrd="0" parTransId="{D39C1E3D-A963-4986-97EA-9153BEA93413}" sibTransId="{DBEBFF4F-8E7E-4B37-9EEA-D0C77E47D329}"/>
    <dgm:cxn modelId="{907F00BF-11D4-4AD4-ACF4-2332723F0F49}" srcId="{BED6B08C-387B-49E6-AA37-A450AFC5D3B7}" destId="{3D83BC4A-CD15-4E9F-89B8-E2692F5EDEA8}" srcOrd="2" destOrd="0" parTransId="{F214ECEC-F088-4DD2-A05A-C5550C09D981}" sibTransId="{1968F517-7ADA-4423-B67C-B633411F7E47}"/>
    <dgm:cxn modelId="{CF83F108-5FBF-419C-BFFC-C6F1BA3F31B9}" type="presOf" srcId="{25D68A25-13CA-495C-85FA-3B4F7A18C58B}" destId="{AFAF757E-EA6A-41B0-A263-0F14E2AE74F0}" srcOrd="0" destOrd="0" presId="urn:microsoft.com/office/officeart/2005/8/layout/vList2"/>
    <dgm:cxn modelId="{AA7CF3D8-EE92-45E3-88CE-DC9AB92CF83E}" srcId="{BED6B08C-387B-49E6-AA37-A450AFC5D3B7}" destId="{25D68A25-13CA-495C-85FA-3B4F7A18C58B}" srcOrd="1" destOrd="0" parTransId="{EE32D2DC-5477-4447-B589-0911990F08A0}" sibTransId="{33464F59-8021-4266-B354-D2D6B6AF6172}"/>
    <dgm:cxn modelId="{8560206B-242A-4DC7-A96B-1DA9298EB005}" type="presOf" srcId="{3D83BC4A-CD15-4E9F-89B8-E2692F5EDEA8}" destId="{C2D97804-C843-4CDC-8D2B-69DC7DBC2A42}" srcOrd="0" destOrd="0" presId="urn:microsoft.com/office/officeart/2005/8/layout/vList2"/>
    <dgm:cxn modelId="{F4513EDA-A7AD-4CDE-83B3-05B3DF542607}" type="presOf" srcId="{BED6B08C-387B-49E6-AA37-A450AFC5D3B7}" destId="{574FC986-B81D-4DD9-A5F7-C01B4F9200DF}" srcOrd="0" destOrd="0" presId="urn:microsoft.com/office/officeart/2005/8/layout/vList2"/>
    <dgm:cxn modelId="{373C1402-FF64-44A9-9A7A-954A3F74E9DA}" type="presOf" srcId="{1ABE78BB-A522-44BA-AF4E-5AC6D97F79C6}" destId="{C7F34C83-AA19-4C38-B95F-769640303DB7}" srcOrd="0" destOrd="0" presId="urn:microsoft.com/office/officeart/2005/8/layout/vList2"/>
    <dgm:cxn modelId="{0AB34F73-68F7-4F33-88D7-7BC6E1CB28B2}" type="presParOf" srcId="{574FC986-B81D-4DD9-A5F7-C01B4F9200DF}" destId="{C7F34C83-AA19-4C38-B95F-769640303DB7}" srcOrd="0" destOrd="0" presId="urn:microsoft.com/office/officeart/2005/8/layout/vList2"/>
    <dgm:cxn modelId="{734B1F8B-6AEA-4969-BC21-029CA36601F1}" type="presParOf" srcId="{574FC986-B81D-4DD9-A5F7-C01B4F9200DF}" destId="{CB3D7962-9788-4FDB-86F7-8D8E442D6BC4}" srcOrd="1" destOrd="0" presId="urn:microsoft.com/office/officeart/2005/8/layout/vList2"/>
    <dgm:cxn modelId="{71BF7B5F-67A6-4F07-985C-9EF3DE923B6B}" type="presParOf" srcId="{574FC986-B81D-4DD9-A5F7-C01B4F9200DF}" destId="{AFAF757E-EA6A-41B0-A263-0F14E2AE74F0}" srcOrd="2" destOrd="0" presId="urn:microsoft.com/office/officeart/2005/8/layout/vList2"/>
    <dgm:cxn modelId="{BFC484A4-7F99-43B6-9CF4-1F5D6C22AFC3}" type="presParOf" srcId="{574FC986-B81D-4DD9-A5F7-C01B4F9200DF}" destId="{768A3B88-3298-454F-9F89-73A546E6E971}" srcOrd="3" destOrd="0" presId="urn:microsoft.com/office/officeart/2005/8/layout/vList2"/>
    <dgm:cxn modelId="{EE0E85BF-BA71-47A6-AEF4-517274359072}" type="presParOf" srcId="{574FC986-B81D-4DD9-A5F7-C01B4F9200DF}" destId="{C2D97804-C843-4CDC-8D2B-69DC7DBC2A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64E3E1F-062B-4D26-AFC7-BA775456B1A8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570A2872-D006-4618-97D0-73CC989554E5}">
      <dgm:prSet custT="1"/>
      <dgm:spPr/>
      <dgm:t>
        <a:bodyPr/>
        <a:lstStyle/>
        <a:p>
          <a:pPr algn="ctr" rtl="0"/>
          <a:r>
            <a:rPr lang="nl-NL" sz="4400" smtClean="0"/>
            <a:t>De blinde darm</a:t>
          </a:r>
          <a:endParaRPr lang="nl-NL" sz="4400"/>
        </a:p>
      </dgm:t>
    </dgm:pt>
    <dgm:pt modelId="{EF8C4A94-4A83-48DF-9755-A31C83BD4D86}" type="parTrans" cxnId="{63495FE1-CCBB-4E0F-95D2-F873232E12B1}">
      <dgm:prSet/>
      <dgm:spPr/>
      <dgm:t>
        <a:bodyPr/>
        <a:lstStyle/>
        <a:p>
          <a:endParaRPr lang="nl-NL"/>
        </a:p>
      </dgm:t>
    </dgm:pt>
    <dgm:pt modelId="{78B5425F-1091-47DB-8D01-1C754493D97A}" type="sibTrans" cxnId="{63495FE1-CCBB-4E0F-95D2-F873232E12B1}">
      <dgm:prSet/>
      <dgm:spPr/>
      <dgm:t>
        <a:bodyPr/>
        <a:lstStyle/>
        <a:p>
          <a:endParaRPr lang="nl-NL"/>
        </a:p>
      </dgm:t>
    </dgm:pt>
    <dgm:pt modelId="{1261E354-5481-469C-A18C-3CF429D8841E}" type="pres">
      <dgm:prSet presAssocID="{064E3E1F-062B-4D26-AFC7-BA775456B1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290F86F-B5B8-412E-B524-83FD98A99DA1}" type="pres">
      <dgm:prSet presAssocID="{570A2872-D006-4618-97D0-73CC989554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3495FE1-CCBB-4E0F-95D2-F873232E12B1}" srcId="{064E3E1F-062B-4D26-AFC7-BA775456B1A8}" destId="{570A2872-D006-4618-97D0-73CC989554E5}" srcOrd="0" destOrd="0" parTransId="{EF8C4A94-4A83-48DF-9755-A31C83BD4D86}" sibTransId="{78B5425F-1091-47DB-8D01-1C754493D97A}"/>
    <dgm:cxn modelId="{1FED5BDC-4F01-40BA-B439-739A57EC2B47}" type="presOf" srcId="{570A2872-D006-4618-97D0-73CC989554E5}" destId="{5290F86F-B5B8-412E-B524-83FD98A99DA1}" srcOrd="0" destOrd="0" presId="urn:microsoft.com/office/officeart/2005/8/layout/vList2"/>
    <dgm:cxn modelId="{B2376EAC-0A68-4373-85A2-5A051E52ECDA}" type="presOf" srcId="{064E3E1F-062B-4D26-AFC7-BA775456B1A8}" destId="{1261E354-5481-469C-A18C-3CF429D8841E}" srcOrd="0" destOrd="0" presId="urn:microsoft.com/office/officeart/2005/8/layout/vList2"/>
    <dgm:cxn modelId="{44A0B8B9-6079-4B21-9EF5-8F5F8F6100F8}" type="presParOf" srcId="{1261E354-5481-469C-A18C-3CF429D8841E}" destId="{5290F86F-B5B8-412E-B524-83FD98A99D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F229789-D499-470B-9395-B9C9F4C78B76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6065AA7A-F93A-458A-9693-5D079E187536}">
      <dgm:prSet custT="1"/>
      <dgm:spPr/>
      <dgm:t>
        <a:bodyPr/>
        <a:lstStyle/>
        <a:p>
          <a:pPr algn="ctr" rtl="0"/>
          <a:r>
            <a:rPr lang="nl-NL" sz="4400" smtClean="0"/>
            <a:t>De blinde darm</a:t>
          </a:r>
          <a:endParaRPr lang="nl-NL" sz="4400"/>
        </a:p>
      </dgm:t>
    </dgm:pt>
    <dgm:pt modelId="{99324E06-50C4-49BC-BC62-0A9DEF92AA4E}" type="parTrans" cxnId="{EF83D778-7CB0-446C-8AEE-0605696324AC}">
      <dgm:prSet/>
      <dgm:spPr/>
      <dgm:t>
        <a:bodyPr/>
        <a:lstStyle/>
        <a:p>
          <a:endParaRPr lang="nl-NL"/>
        </a:p>
      </dgm:t>
    </dgm:pt>
    <dgm:pt modelId="{B9607306-44F7-4637-8288-F53D17620DC5}" type="sibTrans" cxnId="{EF83D778-7CB0-446C-8AEE-0605696324AC}">
      <dgm:prSet/>
      <dgm:spPr/>
      <dgm:t>
        <a:bodyPr/>
        <a:lstStyle/>
        <a:p>
          <a:endParaRPr lang="nl-NL"/>
        </a:p>
      </dgm:t>
    </dgm:pt>
    <dgm:pt modelId="{B137EB9C-57F3-4BF8-8965-3DCA8C62F17F}" type="pres">
      <dgm:prSet presAssocID="{7F229789-D499-470B-9395-B9C9F4C78B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DB56CC0-DD28-45E4-A888-1D65461A27ED}" type="pres">
      <dgm:prSet presAssocID="{6065AA7A-F93A-458A-9693-5D079E18753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EC6FCC8-2B22-40D2-AF1B-79FE61A86EB0}" type="presOf" srcId="{7F229789-D499-470B-9395-B9C9F4C78B76}" destId="{B137EB9C-57F3-4BF8-8965-3DCA8C62F17F}" srcOrd="0" destOrd="0" presId="urn:microsoft.com/office/officeart/2005/8/layout/vList2"/>
    <dgm:cxn modelId="{EF83D778-7CB0-446C-8AEE-0605696324AC}" srcId="{7F229789-D499-470B-9395-B9C9F4C78B76}" destId="{6065AA7A-F93A-458A-9693-5D079E187536}" srcOrd="0" destOrd="0" parTransId="{99324E06-50C4-49BC-BC62-0A9DEF92AA4E}" sibTransId="{B9607306-44F7-4637-8288-F53D17620DC5}"/>
    <dgm:cxn modelId="{6C0AFBD9-5413-483C-A890-9C620BC33D89}" type="presOf" srcId="{6065AA7A-F93A-458A-9693-5D079E187536}" destId="{9DB56CC0-DD28-45E4-A888-1D65461A27ED}" srcOrd="0" destOrd="0" presId="urn:microsoft.com/office/officeart/2005/8/layout/vList2"/>
    <dgm:cxn modelId="{8150FD34-3008-40E1-8B74-C068F1F82C1D}" type="presParOf" srcId="{B137EB9C-57F3-4BF8-8965-3DCA8C62F17F}" destId="{9DB56CC0-DD28-45E4-A888-1D65461A27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64780B1-79DD-4698-B010-93E5458BAE9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C449E61D-CD81-4929-80EE-7E9618880F22}">
      <dgm:prSet/>
      <dgm:spPr/>
      <dgm:t>
        <a:bodyPr/>
        <a:lstStyle/>
        <a:p>
          <a:pPr algn="ctr" rtl="0"/>
          <a:r>
            <a:rPr lang="nl-NL" smtClean="0"/>
            <a:t>Aan de blinde darm zit het wormvormig aanhangsel ofwel appendix vast. </a:t>
          </a:r>
          <a:endParaRPr lang="nl-NL"/>
        </a:p>
      </dgm:t>
    </dgm:pt>
    <dgm:pt modelId="{59CAF65A-68DD-4CF4-972A-11DC13B86C11}" type="parTrans" cxnId="{FA325BBC-1B49-4ADD-9A9F-4436EBC845EC}">
      <dgm:prSet/>
      <dgm:spPr/>
      <dgm:t>
        <a:bodyPr/>
        <a:lstStyle/>
        <a:p>
          <a:pPr algn="ctr"/>
          <a:endParaRPr lang="nl-NL"/>
        </a:p>
      </dgm:t>
    </dgm:pt>
    <dgm:pt modelId="{C6FD8E03-D7B6-43AE-9B41-17B2BCD7E811}" type="sibTrans" cxnId="{FA325BBC-1B49-4ADD-9A9F-4436EBC845EC}">
      <dgm:prSet/>
      <dgm:spPr/>
      <dgm:t>
        <a:bodyPr/>
        <a:lstStyle/>
        <a:p>
          <a:pPr algn="ctr"/>
          <a:endParaRPr lang="nl-NL"/>
        </a:p>
      </dgm:t>
    </dgm:pt>
    <dgm:pt modelId="{196840F8-3610-4DF0-9217-EE3136EE7D56}">
      <dgm:prSet/>
      <dgm:spPr/>
      <dgm:t>
        <a:bodyPr/>
        <a:lstStyle/>
        <a:p>
          <a:pPr algn="ctr" rtl="0"/>
          <a:r>
            <a:rPr lang="nl-NL" smtClean="0"/>
            <a:t>Ontstoken </a:t>
          </a:r>
          <a:r>
            <a:rPr lang="nl-NL" smtClean="0">
              <a:sym typeface="Wingdings"/>
            </a:rPr>
            <a:t></a:t>
          </a:r>
          <a:r>
            <a:rPr lang="nl-NL" smtClean="0"/>
            <a:t> wordt het aanhangsel verwijderd</a:t>
          </a:r>
          <a:endParaRPr lang="nl-NL"/>
        </a:p>
      </dgm:t>
    </dgm:pt>
    <dgm:pt modelId="{9BD4C44B-BB3C-4733-ADDE-592F55F4E54B}" type="parTrans" cxnId="{B36776CE-6948-487F-AF73-B91076FED3D0}">
      <dgm:prSet/>
      <dgm:spPr/>
      <dgm:t>
        <a:bodyPr/>
        <a:lstStyle/>
        <a:p>
          <a:pPr algn="ctr"/>
          <a:endParaRPr lang="nl-NL"/>
        </a:p>
      </dgm:t>
    </dgm:pt>
    <dgm:pt modelId="{8444B044-A8F2-4D47-B570-6324206CB593}" type="sibTrans" cxnId="{B36776CE-6948-487F-AF73-B91076FED3D0}">
      <dgm:prSet/>
      <dgm:spPr/>
      <dgm:t>
        <a:bodyPr/>
        <a:lstStyle/>
        <a:p>
          <a:pPr algn="ctr"/>
          <a:endParaRPr lang="nl-NL"/>
        </a:p>
      </dgm:t>
    </dgm:pt>
    <dgm:pt modelId="{41F1E2BF-F348-48AF-B280-FB5FF9661BCE}">
      <dgm:prSet/>
      <dgm:spPr/>
      <dgm:t>
        <a:bodyPr/>
        <a:lstStyle/>
        <a:p>
          <a:pPr algn="ctr" rtl="0"/>
          <a:r>
            <a:rPr lang="nl-NL" smtClean="0"/>
            <a:t>Blindedarmontsteking is dus ‘fout’ </a:t>
          </a:r>
          <a:r>
            <a:rPr lang="nl-NL" smtClean="0">
              <a:sym typeface="Wingdings"/>
            </a:rPr>
            <a:t></a:t>
          </a:r>
          <a:r>
            <a:rPr lang="nl-NL" smtClean="0"/>
            <a:t> wormvormig aanhangsel/appendix is ontstoken</a:t>
          </a:r>
          <a:endParaRPr lang="nl-NL"/>
        </a:p>
      </dgm:t>
    </dgm:pt>
    <dgm:pt modelId="{0CDC01EF-1297-426D-8FF9-273377224827}" type="parTrans" cxnId="{D83EC50B-81EE-4248-98FC-ED7F6F945C47}">
      <dgm:prSet/>
      <dgm:spPr/>
      <dgm:t>
        <a:bodyPr/>
        <a:lstStyle/>
        <a:p>
          <a:pPr algn="ctr"/>
          <a:endParaRPr lang="nl-NL"/>
        </a:p>
      </dgm:t>
    </dgm:pt>
    <dgm:pt modelId="{85B5C41B-24D8-40B4-A0BA-FA6FC71ABA87}" type="sibTrans" cxnId="{D83EC50B-81EE-4248-98FC-ED7F6F945C47}">
      <dgm:prSet/>
      <dgm:spPr/>
      <dgm:t>
        <a:bodyPr/>
        <a:lstStyle/>
        <a:p>
          <a:pPr algn="ctr"/>
          <a:endParaRPr lang="nl-NL"/>
        </a:p>
      </dgm:t>
    </dgm:pt>
    <dgm:pt modelId="{90A3AFBD-6CA0-4D13-9D7B-37EBBDF07803}" type="pres">
      <dgm:prSet presAssocID="{464780B1-79DD-4698-B010-93E5458BAE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49E51AB-0DBF-4891-959F-7435CE923B90}" type="pres">
      <dgm:prSet presAssocID="{C449E61D-CD81-4929-80EE-7E9618880F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A36C2C-DA25-4162-B1CB-9F8660F776C4}" type="pres">
      <dgm:prSet presAssocID="{C6FD8E03-D7B6-43AE-9B41-17B2BCD7E811}" presName="spacer" presStyleCnt="0"/>
      <dgm:spPr/>
    </dgm:pt>
    <dgm:pt modelId="{E490D5B6-AFFF-49AD-8739-E0B5E8866C3A}" type="pres">
      <dgm:prSet presAssocID="{196840F8-3610-4DF0-9217-EE3136EE7D5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3BDD26-220D-4D74-8C86-2E53F19961AD}" type="pres">
      <dgm:prSet presAssocID="{8444B044-A8F2-4D47-B570-6324206CB593}" presName="spacer" presStyleCnt="0"/>
      <dgm:spPr/>
    </dgm:pt>
    <dgm:pt modelId="{700249D0-F71A-4C90-9A10-43BCCB0D7AC0}" type="pres">
      <dgm:prSet presAssocID="{41F1E2BF-F348-48AF-B280-FB5FF9661B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83EC50B-81EE-4248-98FC-ED7F6F945C47}" srcId="{464780B1-79DD-4698-B010-93E5458BAE9C}" destId="{41F1E2BF-F348-48AF-B280-FB5FF9661BCE}" srcOrd="2" destOrd="0" parTransId="{0CDC01EF-1297-426D-8FF9-273377224827}" sibTransId="{85B5C41B-24D8-40B4-A0BA-FA6FC71ABA87}"/>
    <dgm:cxn modelId="{FA325BBC-1B49-4ADD-9A9F-4436EBC845EC}" srcId="{464780B1-79DD-4698-B010-93E5458BAE9C}" destId="{C449E61D-CD81-4929-80EE-7E9618880F22}" srcOrd="0" destOrd="0" parTransId="{59CAF65A-68DD-4CF4-972A-11DC13B86C11}" sibTransId="{C6FD8E03-D7B6-43AE-9B41-17B2BCD7E811}"/>
    <dgm:cxn modelId="{426CEEC3-0049-4BA1-8EC1-796ACFF3C1A0}" type="presOf" srcId="{464780B1-79DD-4698-B010-93E5458BAE9C}" destId="{90A3AFBD-6CA0-4D13-9D7B-37EBBDF07803}" srcOrd="0" destOrd="0" presId="urn:microsoft.com/office/officeart/2005/8/layout/vList2"/>
    <dgm:cxn modelId="{7975B91F-400C-437B-A3C6-900B288687DA}" type="presOf" srcId="{41F1E2BF-F348-48AF-B280-FB5FF9661BCE}" destId="{700249D0-F71A-4C90-9A10-43BCCB0D7AC0}" srcOrd="0" destOrd="0" presId="urn:microsoft.com/office/officeart/2005/8/layout/vList2"/>
    <dgm:cxn modelId="{26C95F2C-ECBE-4F33-9ADF-EFE8DE45F753}" type="presOf" srcId="{C449E61D-CD81-4929-80EE-7E9618880F22}" destId="{549E51AB-0DBF-4891-959F-7435CE923B90}" srcOrd="0" destOrd="0" presId="urn:microsoft.com/office/officeart/2005/8/layout/vList2"/>
    <dgm:cxn modelId="{B36776CE-6948-487F-AF73-B91076FED3D0}" srcId="{464780B1-79DD-4698-B010-93E5458BAE9C}" destId="{196840F8-3610-4DF0-9217-EE3136EE7D56}" srcOrd="1" destOrd="0" parTransId="{9BD4C44B-BB3C-4733-ADDE-592F55F4E54B}" sibTransId="{8444B044-A8F2-4D47-B570-6324206CB593}"/>
    <dgm:cxn modelId="{CC8BCE8F-D9F0-4A34-A4E6-62FDCE1495F6}" type="presOf" srcId="{196840F8-3610-4DF0-9217-EE3136EE7D56}" destId="{E490D5B6-AFFF-49AD-8739-E0B5E8866C3A}" srcOrd="0" destOrd="0" presId="urn:microsoft.com/office/officeart/2005/8/layout/vList2"/>
    <dgm:cxn modelId="{9603BB8E-8C75-46BC-8C12-AD8CCC222B7A}" type="presParOf" srcId="{90A3AFBD-6CA0-4D13-9D7B-37EBBDF07803}" destId="{549E51AB-0DBF-4891-959F-7435CE923B90}" srcOrd="0" destOrd="0" presId="urn:microsoft.com/office/officeart/2005/8/layout/vList2"/>
    <dgm:cxn modelId="{A5346DFA-D228-4093-AA22-11897CD69E70}" type="presParOf" srcId="{90A3AFBD-6CA0-4D13-9D7B-37EBBDF07803}" destId="{7DA36C2C-DA25-4162-B1CB-9F8660F776C4}" srcOrd="1" destOrd="0" presId="urn:microsoft.com/office/officeart/2005/8/layout/vList2"/>
    <dgm:cxn modelId="{C37AA5A7-0A12-49B7-A837-70778A08B772}" type="presParOf" srcId="{90A3AFBD-6CA0-4D13-9D7B-37EBBDF07803}" destId="{E490D5B6-AFFF-49AD-8739-E0B5E8866C3A}" srcOrd="2" destOrd="0" presId="urn:microsoft.com/office/officeart/2005/8/layout/vList2"/>
    <dgm:cxn modelId="{9ED3206E-90FD-4F77-AC03-0A5D75A30BBA}" type="presParOf" srcId="{90A3AFBD-6CA0-4D13-9D7B-37EBBDF07803}" destId="{6D3BDD26-220D-4D74-8C86-2E53F19961AD}" srcOrd="3" destOrd="0" presId="urn:microsoft.com/office/officeart/2005/8/layout/vList2"/>
    <dgm:cxn modelId="{E5054618-7452-4676-B039-781B048E633B}" type="presParOf" srcId="{90A3AFBD-6CA0-4D13-9D7B-37EBBDF07803}" destId="{700249D0-F71A-4C90-9A10-43BCCB0D7A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9226CCC-2618-4724-BE00-2DF8107F9036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2B72B54A-1B3D-4C80-AA73-EC07E8F169E9}">
      <dgm:prSet custT="1"/>
      <dgm:spPr/>
      <dgm:t>
        <a:bodyPr/>
        <a:lstStyle/>
        <a:p>
          <a:pPr algn="ctr" rtl="0"/>
          <a:r>
            <a:rPr lang="nl-NL" sz="4400" smtClean="0"/>
            <a:t>De dikke darm</a:t>
          </a:r>
          <a:endParaRPr lang="nl-NL" sz="4400"/>
        </a:p>
      </dgm:t>
    </dgm:pt>
    <dgm:pt modelId="{0C619FD1-5B33-4E26-B288-98D5E87ECF4B}" type="parTrans" cxnId="{E9A55295-A782-4D18-B029-DE0E27F2B8AB}">
      <dgm:prSet/>
      <dgm:spPr/>
      <dgm:t>
        <a:bodyPr/>
        <a:lstStyle/>
        <a:p>
          <a:endParaRPr lang="nl-NL"/>
        </a:p>
      </dgm:t>
    </dgm:pt>
    <dgm:pt modelId="{ED63EA17-07D3-4510-BC45-AF420C608E5D}" type="sibTrans" cxnId="{E9A55295-A782-4D18-B029-DE0E27F2B8AB}">
      <dgm:prSet/>
      <dgm:spPr/>
      <dgm:t>
        <a:bodyPr/>
        <a:lstStyle/>
        <a:p>
          <a:endParaRPr lang="nl-NL"/>
        </a:p>
      </dgm:t>
    </dgm:pt>
    <dgm:pt modelId="{C57042D3-3890-49CA-866D-592E1EB073FA}" type="pres">
      <dgm:prSet presAssocID="{49226CCC-2618-4724-BE00-2DF8107F9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267A837-7604-439C-A6B6-3FE03356BE2D}" type="pres">
      <dgm:prSet presAssocID="{2B72B54A-1B3D-4C80-AA73-EC07E8F169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C14EA7A-3B88-4DA2-A1E6-458E961DA1E5}" type="presOf" srcId="{2B72B54A-1B3D-4C80-AA73-EC07E8F169E9}" destId="{0267A837-7604-439C-A6B6-3FE03356BE2D}" srcOrd="0" destOrd="0" presId="urn:microsoft.com/office/officeart/2005/8/layout/vList2"/>
    <dgm:cxn modelId="{E9A55295-A782-4D18-B029-DE0E27F2B8AB}" srcId="{49226CCC-2618-4724-BE00-2DF8107F9036}" destId="{2B72B54A-1B3D-4C80-AA73-EC07E8F169E9}" srcOrd="0" destOrd="0" parTransId="{0C619FD1-5B33-4E26-B288-98D5E87ECF4B}" sibTransId="{ED63EA17-07D3-4510-BC45-AF420C608E5D}"/>
    <dgm:cxn modelId="{712F034A-A223-405A-9AC7-B09068A88FD1}" type="presOf" srcId="{49226CCC-2618-4724-BE00-2DF8107F9036}" destId="{C57042D3-3890-49CA-866D-592E1EB073FA}" srcOrd="0" destOrd="0" presId="urn:microsoft.com/office/officeart/2005/8/layout/vList2"/>
    <dgm:cxn modelId="{357067F6-A3AD-4E78-8381-3B07F2041296}" type="presParOf" srcId="{C57042D3-3890-49CA-866D-592E1EB073FA}" destId="{0267A837-7604-439C-A6B6-3FE03356BE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069AE04-589B-4209-8B22-2D586D1C240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7891858B-213C-4EFB-BE44-3A7BB500E69B}">
      <dgm:prSet/>
      <dgm:spPr/>
      <dgm:t>
        <a:bodyPr/>
        <a:lstStyle/>
        <a:p>
          <a:pPr rtl="0"/>
          <a:r>
            <a:rPr lang="nl-NL" dirty="0" smtClean="0"/>
            <a:t>Wat is de fout in deze afbeelding?</a:t>
          </a:r>
          <a:endParaRPr lang="nl-NL" dirty="0"/>
        </a:p>
      </dgm:t>
    </dgm:pt>
    <dgm:pt modelId="{FE366FEF-DC57-4AC4-976E-714F4B717AD2}" type="parTrans" cxnId="{39A8482E-E7D5-4657-87F3-C89AC89B6747}">
      <dgm:prSet/>
      <dgm:spPr/>
      <dgm:t>
        <a:bodyPr/>
        <a:lstStyle/>
        <a:p>
          <a:endParaRPr lang="nl-NL"/>
        </a:p>
      </dgm:t>
    </dgm:pt>
    <dgm:pt modelId="{3B6D64F9-336C-4401-9A45-785EC067B6AC}" type="sibTrans" cxnId="{39A8482E-E7D5-4657-87F3-C89AC89B6747}">
      <dgm:prSet/>
      <dgm:spPr/>
      <dgm:t>
        <a:bodyPr/>
        <a:lstStyle/>
        <a:p>
          <a:endParaRPr lang="nl-NL"/>
        </a:p>
      </dgm:t>
    </dgm:pt>
    <dgm:pt modelId="{1544F911-C559-4477-BDD4-6BF643611C45}" type="pres">
      <dgm:prSet presAssocID="{4069AE04-589B-4209-8B22-2D586D1C24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BF0BA9A-267D-4C8C-82E4-A706BAE254BE}" type="pres">
      <dgm:prSet presAssocID="{7891858B-213C-4EFB-BE44-3A7BB500E6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975D703-3C05-4832-A850-4110813C84C4}" type="presOf" srcId="{7891858B-213C-4EFB-BE44-3A7BB500E69B}" destId="{DBF0BA9A-267D-4C8C-82E4-A706BAE254BE}" srcOrd="0" destOrd="0" presId="urn:microsoft.com/office/officeart/2005/8/layout/vList2"/>
    <dgm:cxn modelId="{EFFFB1FF-818B-482D-BADE-2103F4285942}" type="presOf" srcId="{4069AE04-589B-4209-8B22-2D586D1C240F}" destId="{1544F911-C559-4477-BDD4-6BF643611C45}" srcOrd="0" destOrd="0" presId="urn:microsoft.com/office/officeart/2005/8/layout/vList2"/>
    <dgm:cxn modelId="{39A8482E-E7D5-4657-87F3-C89AC89B6747}" srcId="{4069AE04-589B-4209-8B22-2D586D1C240F}" destId="{7891858B-213C-4EFB-BE44-3A7BB500E69B}" srcOrd="0" destOrd="0" parTransId="{FE366FEF-DC57-4AC4-976E-714F4B717AD2}" sibTransId="{3B6D64F9-336C-4401-9A45-785EC067B6AC}"/>
    <dgm:cxn modelId="{443CB3FA-CDBC-4C40-96FF-EB5E9E5130D6}" type="presParOf" srcId="{1544F911-C559-4477-BDD4-6BF643611C45}" destId="{DBF0BA9A-267D-4C8C-82E4-A706BAE254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8100CF9-A051-476F-8A05-1458EC2168C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6902F7F9-D65C-42DD-B24F-0538D1FEE8C9}">
      <dgm:prSet custT="1"/>
      <dgm:spPr/>
      <dgm:t>
        <a:bodyPr/>
        <a:lstStyle/>
        <a:p>
          <a:pPr algn="ctr" rtl="0"/>
          <a:r>
            <a:rPr lang="nl-NL" sz="4400" smtClean="0"/>
            <a:t>De dikke darm</a:t>
          </a:r>
          <a:endParaRPr lang="nl-NL" sz="4400"/>
        </a:p>
      </dgm:t>
    </dgm:pt>
    <dgm:pt modelId="{FBC0C426-2CF6-4A9E-87D3-A09B773A959F}" type="parTrans" cxnId="{D2244230-1D90-490A-8582-5A52F6CB07C9}">
      <dgm:prSet/>
      <dgm:spPr/>
      <dgm:t>
        <a:bodyPr/>
        <a:lstStyle/>
        <a:p>
          <a:endParaRPr lang="nl-NL"/>
        </a:p>
      </dgm:t>
    </dgm:pt>
    <dgm:pt modelId="{03271A36-7813-40DE-A5B3-FAADD97DD0BF}" type="sibTrans" cxnId="{D2244230-1D90-490A-8582-5A52F6CB07C9}">
      <dgm:prSet/>
      <dgm:spPr/>
      <dgm:t>
        <a:bodyPr/>
        <a:lstStyle/>
        <a:p>
          <a:endParaRPr lang="nl-NL"/>
        </a:p>
      </dgm:t>
    </dgm:pt>
    <dgm:pt modelId="{1E0D0B7F-55F6-427B-912C-B6FBF75BBCFC}" type="pres">
      <dgm:prSet presAssocID="{68100CF9-A051-476F-8A05-1458EC2168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77D4E13-CFE4-4C2E-B89E-AFFAAF3A39D4}" type="pres">
      <dgm:prSet presAssocID="{6902F7F9-D65C-42DD-B24F-0538D1FEE8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40429C9-3939-41F7-8D6A-F705011EEB0D}" type="presOf" srcId="{6902F7F9-D65C-42DD-B24F-0538D1FEE8C9}" destId="{A77D4E13-CFE4-4C2E-B89E-AFFAAF3A39D4}" srcOrd="0" destOrd="0" presId="urn:microsoft.com/office/officeart/2005/8/layout/vList2"/>
    <dgm:cxn modelId="{86AC268A-F08B-4D25-B1A2-3A635BD496BF}" type="presOf" srcId="{68100CF9-A051-476F-8A05-1458EC2168C9}" destId="{1E0D0B7F-55F6-427B-912C-B6FBF75BBCFC}" srcOrd="0" destOrd="0" presId="urn:microsoft.com/office/officeart/2005/8/layout/vList2"/>
    <dgm:cxn modelId="{D2244230-1D90-490A-8582-5A52F6CB07C9}" srcId="{68100CF9-A051-476F-8A05-1458EC2168C9}" destId="{6902F7F9-D65C-42DD-B24F-0538D1FEE8C9}" srcOrd="0" destOrd="0" parTransId="{FBC0C426-2CF6-4A9E-87D3-A09B773A959F}" sibTransId="{03271A36-7813-40DE-A5B3-FAADD97DD0BF}"/>
    <dgm:cxn modelId="{0A7F313B-4403-4BE8-A1ED-AB62CB8F9559}" type="presParOf" srcId="{1E0D0B7F-55F6-427B-912C-B6FBF75BBCFC}" destId="{A77D4E13-CFE4-4C2E-B89E-AFFAAF3A39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959F11-3B71-4DEE-B0DF-847554F39373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F45A2AAC-D8F7-4B99-9A4A-B5D0930CCD72}">
      <dgm:prSet custT="1"/>
      <dgm:spPr/>
      <dgm:t>
        <a:bodyPr/>
        <a:lstStyle/>
        <a:p>
          <a:pPr algn="ctr" rtl="0"/>
          <a:r>
            <a:rPr lang="nl-NL" sz="4400" dirty="0" smtClean="0"/>
            <a:t>Wat hoef je niet te verteren?</a:t>
          </a:r>
          <a:endParaRPr lang="nl-NL" sz="4400" dirty="0"/>
        </a:p>
      </dgm:t>
    </dgm:pt>
    <dgm:pt modelId="{32D09EBF-702D-4EA6-8550-3725F35BADA7}" type="parTrans" cxnId="{0BDEA391-A86B-459A-8012-BB455AEB107D}">
      <dgm:prSet/>
      <dgm:spPr/>
      <dgm:t>
        <a:bodyPr/>
        <a:lstStyle/>
        <a:p>
          <a:endParaRPr lang="nl-NL"/>
        </a:p>
      </dgm:t>
    </dgm:pt>
    <dgm:pt modelId="{0F44B102-7281-4659-849E-35B4F7863A87}" type="sibTrans" cxnId="{0BDEA391-A86B-459A-8012-BB455AEB107D}">
      <dgm:prSet/>
      <dgm:spPr/>
      <dgm:t>
        <a:bodyPr/>
        <a:lstStyle/>
        <a:p>
          <a:endParaRPr lang="nl-NL"/>
        </a:p>
      </dgm:t>
    </dgm:pt>
    <dgm:pt modelId="{BE1B5D0B-D545-4FE9-A67C-79F94A2F0A23}" type="pres">
      <dgm:prSet presAssocID="{76959F11-3B71-4DEE-B0DF-847554F393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2B12BBF-067E-49D2-8F0A-F455585B75DD}" type="pres">
      <dgm:prSet presAssocID="{F45A2AAC-D8F7-4B99-9A4A-B5D0930CCD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131DE81-FEF7-4E2D-8FA3-FF5F334CF978}" type="presOf" srcId="{76959F11-3B71-4DEE-B0DF-847554F39373}" destId="{BE1B5D0B-D545-4FE9-A67C-79F94A2F0A23}" srcOrd="0" destOrd="0" presId="urn:microsoft.com/office/officeart/2005/8/layout/vList2"/>
    <dgm:cxn modelId="{37706F25-F599-4C5E-BBA1-534A7510E4B7}" type="presOf" srcId="{F45A2AAC-D8F7-4B99-9A4A-B5D0930CCD72}" destId="{32B12BBF-067E-49D2-8F0A-F455585B75DD}" srcOrd="0" destOrd="0" presId="urn:microsoft.com/office/officeart/2005/8/layout/vList2"/>
    <dgm:cxn modelId="{0BDEA391-A86B-459A-8012-BB455AEB107D}" srcId="{76959F11-3B71-4DEE-B0DF-847554F39373}" destId="{F45A2AAC-D8F7-4B99-9A4A-B5D0930CCD72}" srcOrd="0" destOrd="0" parTransId="{32D09EBF-702D-4EA6-8550-3725F35BADA7}" sibTransId="{0F44B102-7281-4659-849E-35B4F7863A87}"/>
    <dgm:cxn modelId="{25746EEA-42A1-4271-9157-F698A9FEC267}" type="presParOf" srcId="{BE1B5D0B-D545-4FE9-A67C-79F94A2F0A23}" destId="{32B12BBF-067E-49D2-8F0A-F455585B75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DA652B3-7B61-4477-BE77-2B4B161E964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7FFB6B53-5079-46E7-9FBA-AE868F7FFDB4}">
      <dgm:prSet/>
      <dgm:spPr/>
      <dgm:t>
        <a:bodyPr/>
        <a:lstStyle/>
        <a:p>
          <a:pPr algn="ctr" rtl="0"/>
          <a:r>
            <a:rPr lang="nl-NL" smtClean="0"/>
            <a:t>Ongeveer 1,5 meter lang</a:t>
          </a:r>
          <a:endParaRPr lang="nl-NL"/>
        </a:p>
      </dgm:t>
    </dgm:pt>
    <dgm:pt modelId="{0EC701DF-FF58-4BE3-A68A-9D8005FD1574}" type="parTrans" cxnId="{843CACD6-0DC7-40D3-9BC3-946A59025751}">
      <dgm:prSet/>
      <dgm:spPr/>
      <dgm:t>
        <a:bodyPr/>
        <a:lstStyle/>
        <a:p>
          <a:pPr algn="ctr"/>
          <a:endParaRPr lang="nl-NL"/>
        </a:p>
      </dgm:t>
    </dgm:pt>
    <dgm:pt modelId="{FBF22238-3E89-4948-8AD6-29E8E5861E4A}" type="sibTrans" cxnId="{843CACD6-0DC7-40D3-9BC3-946A59025751}">
      <dgm:prSet/>
      <dgm:spPr/>
      <dgm:t>
        <a:bodyPr/>
        <a:lstStyle/>
        <a:p>
          <a:pPr algn="ctr"/>
          <a:endParaRPr lang="nl-NL"/>
        </a:p>
      </dgm:t>
    </dgm:pt>
    <dgm:pt modelId="{3F89E87A-76ED-4264-8FD8-ADE618D5A1F6}">
      <dgm:prSet/>
      <dgm:spPr/>
      <dgm:t>
        <a:bodyPr/>
        <a:lstStyle/>
        <a:p>
          <a:pPr algn="ctr" rtl="0"/>
          <a:r>
            <a:rPr lang="nl-NL" smtClean="0"/>
            <a:t>Voedingsstoffen die niet verteerd zijn in de dunne darm gaan naar de dikke darm</a:t>
          </a:r>
          <a:endParaRPr lang="nl-NL"/>
        </a:p>
      </dgm:t>
    </dgm:pt>
    <dgm:pt modelId="{AC9B312B-69BA-4E0D-9E2E-2564F7209499}" type="parTrans" cxnId="{B54608D5-C095-492F-B523-4DE5AFEC5B75}">
      <dgm:prSet/>
      <dgm:spPr/>
      <dgm:t>
        <a:bodyPr/>
        <a:lstStyle/>
        <a:p>
          <a:pPr algn="ctr"/>
          <a:endParaRPr lang="nl-NL"/>
        </a:p>
      </dgm:t>
    </dgm:pt>
    <dgm:pt modelId="{0C5B0D67-5B23-4A79-BBA9-2C57991C8F12}" type="sibTrans" cxnId="{B54608D5-C095-492F-B523-4DE5AFEC5B75}">
      <dgm:prSet/>
      <dgm:spPr/>
      <dgm:t>
        <a:bodyPr/>
        <a:lstStyle/>
        <a:p>
          <a:pPr algn="ctr"/>
          <a:endParaRPr lang="nl-NL"/>
        </a:p>
      </dgm:t>
    </dgm:pt>
    <dgm:pt modelId="{0E47892E-EA30-448B-B9F1-73FA21B29D9D}">
      <dgm:prSet/>
      <dgm:spPr/>
      <dgm:t>
        <a:bodyPr/>
        <a:lstStyle/>
        <a:p>
          <a:pPr algn="ctr" rtl="0"/>
          <a:r>
            <a:rPr lang="nl-NL" dirty="0" smtClean="0"/>
            <a:t>Voedsel uit dunne darm bevat nog steeds water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opname daarvan in het bloed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ingedikte voedselbrij (poep)</a:t>
          </a:r>
          <a:endParaRPr lang="nl-NL" dirty="0"/>
        </a:p>
      </dgm:t>
    </dgm:pt>
    <dgm:pt modelId="{70B3546D-8A39-4B73-A26A-B34E87F55007}" type="parTrans" cxnId="{660D5BD2-B729-433F-86FA-3557A21DF3F6}">
      <dgm:prSet/>
      <dgm:spPr/>
      <dgm:t>
        <a:bodyPr/>
        <a:lstStyle/>
        <a:p>
          <a:pPr algn="ctr"/>
          <a:endParaRPr lang="nl-NL"/>
        </a:p>
      </dgm:t>
    </dgm:pt>
    <dgm:pt modelId="{529F5400-D12E-40B0-BE36-CFD790BF2E36}" type="sibTrans" cxnId="{660D5BD2-B729-433F-86FA-3557A21DF3F6}">
      <dgm:prSet/>
      <dgm:spPr/>
      <dgm:t>
        <a:bodyPr/>
        <a:lstStyle/>
        <a:p>
          <a:pPr algn="ctr"/>
          <a:endParaRPr lang="nl-NL"/>
        </a:p>
      </dgm:t>
    </dgm:pt>
    <dgm:pt modelId="{C987247D-8573-4B8A-A176-88185D927367}">
      <dgm:prSet/>
      <dgm:spPr/>
      <dgm:t>
        <a:bodyPr/>
        <a:lstStyle/>
        <a:p>
          <a:pPr algn="ctr" rtl="0"/>
          <a:r>
            <a:rPr lang="nl-NL" dirty="0" smtClean="0"/>
            <a:t>Waar heb je last van als dat niet gebeurt?</a:t>
          </a:r>
          <a:endParaRPr lang="nl-NL" dirty="0"/>
        </a:p>
      </dgm:t>
    </dgm:pt>
    <dgm:pt modelId="{A3D72DBD-D1CC-4E90-9826-784EC2C911FE}" type="parTrans" cxnId="{1D360879-8325-4AD5-B02E-5F621B860697}">
      <dgm:prSet/>
      <dgm:spPr/>
      <dgm:t>
        <a:bodyPr/>
        <a:lstStyle/>
        <a:p>
          <a:pPr algn="ctr"/>
          <a:endParaRPr lang="nl-NL"/>
        </a:p>
      </dgm:t>
    </dgm:pt>
    <dgm:pt modelId="{DF35D369-CF0F-4F52-BC7E-9AA5F6D6432C}" type="sibTrans" cxnId="{1D360879-8325-4AD5-B02E-5F621B860697}">
      <dgm:prSet/>
      <dgm:spPr/>
      <dgm:t>
        <a:bodyPr/>
        <a:lstStyle/>
        <a:p>
          <a:pPr algn="ctr"/>
          <a:endParaRPr lang="nl-NL"/>
        </a:p>
      </dgm:t>
    </dgm:pt>
    <dgm:pt modelId="{A1AE37CA-C781-4E55-B205-4CEB7200448B}" type="pres">
      <dgm:prSet presAssocID="{FDA652B3-7B61-4477-BE77-2B4B161E96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2734F25-A2CE-4E78-8D21-FBB1C88C295A}" type="pres">
      <dgm:prSet presAssocID="{7FFB6B53-5079-46E7-9FBA-AE868F7FFDB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477871F-6185-4902-A68E-04F0CA54FC03}" type="pres">
      <dgm:prSet presAssocID="{FBF22238-3E89-4948-8AD6-29E8E5861E4A}" presName="spacer" presStyleCnt="0"/>
      <dgm:spPr/>
    </dgm:pt>
    <dgm:pt modelId="{A7EDC334-BCF0-4C7E-B0DA-699D2800F9A6}" type="pres">
      <dgm:prSet presAssocID="{3F89E87A-76ED-4264-8FD8-ADE618D5A1F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17AAC26-E48F-4A02-8939-B2085A71C3E4}" type="pres">
      <dgm:prSet presAssocID="{0C5B0D67-5B23-4A79-BBA9-2C57991C8F12}" presName="spacer" presStyleCnt="0"/>
      <dgm:spPr/>
    </dgm:pt>
    <dgm:pt modelId="{A8E5C610-5A9C-4302-917D-AF7D2DA3BDD7}" type="pres">
      <dgm:prSet presAssocID="{0E47892E-EA30-448B-B9F1-73FA21B29D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39196AE-6690-46C9-B8EB-8BB9AE71D7FA}" type="pres">
      <dgm:prSet presAssocID="{529F5400-D12E-40B0-BE36-CFD790BF2E36}" presName="spacer" presStyleCnt="0"/>
      <dgm:spPr/>
    </dgm:pt>
    <dgm:pt modelId="{3D9ED49C-3E14-4C21-B87F-0698B32D7664}" type="pres">
      <dgm:prSet presAssocID="{C987247D-8573-4B8A-A176-88185D9273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CBB81E1-13CC-4D82-B1D6-FCA3BC2A9067}" type="presOf" srcId="{C987247D-8573-4B8A-A176-88185D927367}" destId="{3D9ED49C-3E14-4C21-B87F-0698B32D7664}" srcOrd="0" destOrd="0" presId="urn:microsoft.com/office/officeart/2005/8/layout/vList2"/>
    <dgm:cxn modelId="{B3F57543-7903-4456-B400-11EC3FCD48E2}" type="presOf" srcId="{7FFB6B53-5079-46E7-9FBA-AE868F7FFDB4}" destId="{E2734F25-A2CE-4E78-8D21-FBB1C88C295A}" srcOrd="0" destOrd="0" presId="urn:microsoft.com/office/officeart/2005/8/layout/vList2"/>
    <dgm:cxn modelId="{843CACD6-0DC7-40D3-9BC3-946A59025751}" srcId="{FDA652B3-7B61-4477-BE77-2B4B161E964F}" destId="{7FFB6B53-5079-46E7-9FBA-AE868F7FFDB4}" srcOrd="0" destOrd="0" parTransId="{0EC701DF-FF58-4BE3-A68A-9D8005FD1574}" sibTransId="{FBF22238-3E89-4948-8AD6-29E8E5861E4A}"/>
    <dgm:cxn modelId="{B54608D5-C095-492F-B523-4DE5AFEC5B75}" srcId="{FDA652B3-7B61-4477-BE77-2B4B161E964F}" destId="{3F89E87A-76ED-4264-8FD8-ADE618D5A1F6}" srcOrd="1" destOrd="0" parTransId="{AC9B312B-69BA-4E0D-9E2E-2564F7209499}" sibTransId="{0C5B0D67-5B23-4A79-BBA9-2C57991C8F12}"/>
    <dgm:cxn modelId="{4DEB850D-B047-4386-AADE-77057144E720}" type="presOf" srcId="{FDA652B3-7B61-4477-BE77-2B4B161E964F}" destId="{A1AE37CA-C781-4E55-B205-4CEB7200448B}" srcOrd="0" destOrd="0" presId="urn:microsoft.com/office/officeart/2005/8/layout/vList2"/>
    <dgm:cxn modelId="{6A054686-D0F9-4192-AF1B-05DB81428D9C}" type="presOf" srcId="{0E47892E-EA30-448B-B9F1-73FA21B29D9D}" destId="{A8E5C610-5A9C-4302-917D-AF7D2DA3BDD7}" srcOrd="0" destOrd="0" presId="urn:microsoft.com/office/officeart/2005/8/layout/vList2"/>
    <dgm:cxn modelId="{1D360879-8325-4AD5-B02E-5F621B860697}" srcId="{FDA652B3-7B61-4477-BE77-2B4B161E964F}" destId="{C987247D-8573-4B8A-A176-88185D927367}" srcOrd="3" destOrd="0" parTransId="{A3D72DBD-D1CC-4E90-9826-784EC2C911FE}" sibTransId="{DF35D369-CF0F-4F52-BC7E-9AA5F6D6432C}"/>
    <dgm:cxn modelId="{660D5BD2-B729-433F-86FA-3557A21DF3F6}" srcId="{FDA652B3-7B61-4477-BE77-2B4B161E964F}" destId="{0E47892E-EA30-448B-B9F1-73FA21B29D9D}" srcOrd="2" destOrd="0" parTransId="{70B3546D-8A39-4B73-A26A-B34E87F55007}" sibTransId="{529F5400-D12E-40B0-BE36-CFD790BF2E36}"/>
    <dgm:cxn modelId="{D35791EB-D80A-4946-8B91-EC549C692BEB}" type="presOf" srcId="{3F89E87A-76ED-4264-8FD8-ADE618D5A1F6}" destId="{A7EDC334-BCF0-4C7E-B0DA-699D2800F9A6}" srcOrd="0" destOrd="0" presId="urn:microsoft.com/office/officeart/2005/8/layout/vList2"/>
    <dgm:cxn modelId="{49FC518A-67BD-4598-A3C2-A1107483CACE}" type="presParOf" srcId="{A1AE37CA-C781-4E55-B205-4CEB7200448B}" destId="{E2734F25-A2CE-4E78-8D21-FBB1C88C295A}" srcOrd="0" destOrd="0" presId="urn:microsoft.com/office/officeart/2005/8/layout/vList2"/>
    <dgm:cxn modelId="{D654B8E5-65A8-4942-A1DA-C36110F6CDCA}" type="presParOf" srcId="{A1AE37CA-C781-4E55-B205-4CEB7200448B}" destId="{3477871F-6185-4902-A68E-04F0CA54FC03}" srcOrd="1" destOrd="0" presId="urn:microsoft.com/office/officeart/2005/8/layout/vList2"/>
    <dgm:cxn modelId="{ACE9970D-D4C0-42A7-9488-085956B699F3}" type="presParOf" srcId="{A1AE37CA-C781-4E55-B205-4CEB7200448B}" destId="{A7EDC334-BCF0-4C7E-B0DA-699D2800F9A6}" srcOrd="2" destOrd="0" presId="urn:microsoft.com/office/officeart/2005/8/layout/vList2"/>
    <dgm:cxn modelId="{9C9B60ED-D3ED-45B7-BF22-1FF89419026D}" type="presParOf" srcId="{A1AE37CA-C781-4E55-B205-4CEB7200448B}" destId="{B17AAC26-E48F-4A02-8939-B2085A71C3E4}" srcOrd="3" destOrd="0" presId="urn:microsoft.com/office/officeart/2005/8/layout/vList2"/>
    <dgm:cxn modelId="{B8335B67-555F-41CD-AE99-A35C2A5C31A1}" type="presParOf" srcId="{A1AE37CA-C781-4E55-B205-4CEB7200448B}" destId="{A8E5C610-5A9C-4302-917D-AF7D2DA3BDD7}" srcOrd="4" destOrd="0" presId="urn:microsoft.com/office/officeart/2005/8/layout/vList2"/>
    <dgm:cxn modelId="{781DEE26-990B-4A82-8E03-190C0DC4151D}" type="presParOf" srcId="{A1AE37CA-C781-4E55-B205-4CEB7200448B}" destId="{339196AE-6690-46C9-B8EB-8BB9AE71D7FA}" srcOrd="5" destOrd="0" presId="urn:microsoft.com/office/officeart/2005/8/layout/vList2"/>
    <dgm:cxn modelId="{BB18D439-2B10-4CB2-BD81-3F20462D818E}" type="presParOf" srcId="{A1AE37CA-C781-4E55-B205-4CEB7200448B}" destId="{3D9ED49C-3E14-4C21-B87F-0698B32D76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AFB79B2-4A79-42A2-BD02-39A5056ACE8F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39CCE5FD-9394-4EE9-9A5B-464983093000}">
      <dgm:prSet custT="1"/>
      <dgm:spPr/>
      <dgm:t>
        <a:bodyPr/>
        <a:lstStyle/>
        <a:p>
          <a:pPr algn="ctr" rtl="0"/>
          <a:r>
            <a:rPr lang="nl-NL" sz="4400" smtClean="0"/>
            <a:t>Endeldarm &amp; Anus</a:t>
          </a:r>
          <a:endParaRPr lang="nl-NL" sz="4400"/>
        </a:p>
      </dgm:t>
    </dgm:pt>
    <dgm:pt modelId="{89A5154B-68F5-4442-A3A9-FCBDC070A8C0}" type="parTrans" cxnId="{E85147BD-6BA5-437A-ACE1-E6AA3B997440}">
      <dgm:prSet/>
      <dgm:spPr/>
      <dgm:t>
        <a:bodyPr/>
        <a:lstStyle/>
        <a:p>
          <a:endParaRPr lang="nl-NL"/>
        </a:p>
      </dgm:t>
    </dgm:pt>
    <dgm:pt modelId="{5659CBD3-9C25-4DB1-8947-A20D054FE0A9}" type="sibTrans" cxnId="{E85147BD-6BA5-437A-ACE1-E6AA3B997440}">
      <dgm:prSet/>
      <dgm:spPr/>
      <dgm:t>
        <a:bodyPr/>
        <a:lstStyle/>
        <a:p>
          <a:endParaRPr lang="nl-NL"/>
        </a:p>
      </dgm:t>
    </dgm:pt>
    <dgm:pt modelId="{7067C7DE-EDFB-44E2-BC0B-28FA813776FD}" type="pres">
      <dgm:prSet presAssocID="{CAFB79B2-4A79-42A2-BD02-39A5056ACE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193A372-F32D-4634-B681-093C57F702D4}" type="pres">
      <dgm:prSet presAssocID="{39CCE5FD-9394-4EE9-9A5B-4649830930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B2B9172-F40E-44A4-9AB1-B5BDC88C52EF}" type="presOf" srcId="{CAFB79B2-4A79-42A2-BD02-39A5056ACE8F}" destId="{7067C7DE-EDFB-44E2-BC0B-28FA813776FD}" srcOrd="0" destOrd="0" presId="urn:microsoft.com/office/officeart/2005/8/layout/vList2"/>
    <dgm:cxn modelId="{E85147BD-6BA5-437A-ACE1-E6AA3B997440}" srcId="{CAFB79B2-4A79-42A2-BD02-39A5056ACE8F}" destId="{39CCE5FD-9394-4EE9-9A5B-464983093000}" srcOrd="0" destOrd="0" parTransId="{89A5154B-68F5-4442-A3A9-FCBDC070A8C0}" sibTransId="{5659CBD3-9C25-4DB1-8947-A20D054FE0A9}"/>
    <dgm:cxn modelId="{2449C086-5712-4595-8B3D-35A58C8CF58D}" type="presOf" srcId="{39CCE5FD-9394-4EE9-9A5B-464983093000}" destId="{7193A372-F32D-4634-B681-093C57F702D4}" srcOrd="0" destOrd="0" presId="urn:microsoft.com/office/officeart/2005/8/layout/vList2"/>
    <dgm:cxn modelId="{6868C8C5-3183-4027-AFC1-8EE08D41EFD3}" type="presParOf" srcId="{7067C7DE-EDFB-44E2-BC0B-28FA813776FD}" destId="{7193A372-F32D-4634-B681-093C57F702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75A6D95B-7FC0-4493-91E3-A3DCBAB90D3A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1DD69C8B-BB44-4772-8F42-B85B67A53A6D}">
      <dgm:prSet custT="1"/>
      <dgm:spPr/>
      <dgm:t>
        <a:bodyPr/>
        <a:lstStyle/>
        <a:p>
          <a:pPr algn="ctr" rtl="0"/>
          <a:r>
            <a:rPr lang="nl-NL" sz="4400" smtClean="0"/>
            <a:t>Endeldarm &amp; Anus</a:t>
          </a:r>
          <a:endParaRPr lang="nl-NL" sz="4400"/>
        </a:p>
      </dgm:t>
    </dgm:pt>
    <dgm:pt modelId="{BBB36428-C533-45DE-8990-1BCE4979E086}" type="parTrans" cxnId="{BB7D94C8-AB6D-44D6-A875-AE8B58DFE486}">
      <dgm:prSet/>
      <dgm:spPr/>
      <dgm:t>
        <a:bodyPr/>
        <a:lstStyle/>
        <a:p>
          <a:endParaRPr lang="nl-NL"/>
        </a:p>
      </dgm:t>
    </dgm:pt>
    <dgm:pt modelId="{4ACAF165-C590-4037-9E0C-96994911CA45}" type="sibTrans" cxnId="{BB7D94C8-AB6D-44D6-A875-AE8B58DFE486}">
      <dgm:prSet/>
      <dgm:spPr/>
      <dgm:t>
        <a:bodyPr/>
        <a:lstStyle/>
        <a:p>
          <a:endParaRPr lang="nl-NL"/>
        </a:p>
      </dgm:t>
    </dgm:pt>
    <dgm:pt modelId="{29D60793-1A68-41B9-A29E-79FE84A626D8}" type="pres">
      <dgm:prSet presAssocID="{75A6D95B-7FC0-4493-91E3-A3DCBAB90D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1BC1BB8-17FD-4E0E-972B-221F15265CE4}" type="pres">
      <dgm:prSet presAssocID="{1DD69C8B-BB44-4772-8F42-B85B67A53A6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B7D94C8-AB6D-44D6-A875-AE8B58DFE486}" srcId="{75A6D95B-7FC0-4493-91E3-A3DCBAB90D3A}" destId="{1DD69C8B-BB44-4772-8F42-B85B67A53A6D}" srcOrd="0" destOrd="0" parTransId="{BBB36428-C533-45DE-8990-1BCE4979E086}" sibTransId="{4ACAF165-C590-4037-9E0C-96994911CA45}"/>
    <dgm:cxn modelId="{B38309F1-38E7-4816-91BC-715A490D531E}" type="presOf" srcId="{1DD69C8B-BB44-4772-8F42-B85B67A53A6D}" destId="{01BC1BB8-17FD-4E0E-972B-221F15265CE4}" srcOrd="0" destOrd="0" presId="urn:microsoft.com/office/officeart/2005/8/layout/vList2"/>
    <dgm:cxn modelId="{A8CA3F38-E9D8-4444-9E33-412A88DEFEBF}" type="presOf" srcId="{75A6D95B-7FC0-4493-91E3-A3DCBAB90D3A}" destId="{29D60793-1A68-41B9-A29E-79FE84A626D8}" srcOrd="0" destOrd="0" presId="urn:microsoft.com/office/officeart/2005/8/layout/vList2"/>
    <dgm:cxn modelId="{CC46E1F1-9945-4B2A-A8FD-07D2FD5209D8}" type="presParOf" srcId="{29D60793-1A68-41B9-A29E-79FE84A626D8}" destId="{01BC1BB8-17FD-4E0E-972B-221F15265C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ACC709E9-C1E5-47F6-B5A9-AF160A6959C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1F846DC-8996-4659-B783-E6240F4D251E}">
      <dgm:prSet/>
      <dgm:spPr/>
      <dgm:t>
        <a:bodyPr/>
        <a:lstStyle/>
        <a:p>
          <a:pPr algn="ctr" rtl="0"/>
          <a:r>
            <a:rPr lang="nl-NL" smtClean="0"/>
            <a:t>Door peristaltiek van dikke darm naar endeldarm </a:t>
          </a:r>
          <a:r>
            <a:rPr lang="nl-NL" smtClean="0">
              <a:sym typeface="Wingdings"/>
            </a:rPr>
            <a:t></a:t>
          </a:r>
          <a:r>
            <a:rPr lang="nl-NL" smtClean="0"/>
            <a:t> opslagplaats</a:t>
          </a:r>
          <a:endParaRPr lang="nl-NL"/>
        </a:p>
      </dgm:t>
    </dgm:pt>
    <dgm:pt modelId="{36150E38-B945-4E0C-A09E-B948A09E4213}" type="parTrans" cxnId="{176725C7-DB37-4329-BEBA-4A6501A50408}">
      <dgm:prSet/>
      <dgm:spPr/>
      <dgm:t>
        <a:bodyPr/>
        <a:lstStyle/>
        <a:p>
          <a:pPr algn="ctr"/>
          <a:endParaRPr lang="nl-NL"/>
        </a:p>
      </dgm:t>
    </dgm:pt>
    <dgm:pt modelId="{C39D4123-CA73-4B80-85F0-A175E8CDFDEE}" type="sibTrans" cxnId="{176725C7-DB37-4329-BEBA-4A6501A50408}">
      <dgm:prSet/>
      <dgm:spPr/>
      <dgm:t>
        <a:bodyPr/>
        <a:lstStyle/>
        <a:p>
          <a:pPr algn="ctr"/>
          <a:endParaRPr lang="nl-NL"/>
        </a:p>
      </dgm:t>
    </dgm:pt>
    <dgm:pt modelId="{4C60ECBC-E216-407C-9465-3D9055CE5845}">
      <dgm:prSet/>
      <dgm:spPr/>
      <dgm:t>
        <a:bodyPr/>
        <a:lstStyle/>
        <a:p>
          <a:pPr algn="ctr" rtl="0"/>
          <a:r>
            <a:rPr lang="nl-NL" smtClean="0"/>
            <a:t>Beetje bij beetje naar de anus</a:t>
          </a:r>
          <a:endParaRPr lang="nl-NL"/>
        </a:p>
      </dgm:t>
    </dgm:pt>
    <dgm:pt modelId="{04BDE334-134F-4FDC-ADC1-C68570B98AA9}" type="parTrans" cxnId="{1177C2C5-2C0F-4FD1-99BF-CF526F009A2E}">
      <dgm:prSet/>
      <dgm:spPr/>
      <dgm:t>
        <a:bodyPr/>
        <a:lstStyle/>
        <a:p>
          <a:pPr algn="ctr"/>
          <a:endParaRPr lang="nl-NL"/>
        </a:p>
      </dgm:t>
    </dgm:pt>
    <dgm:pt modelId="{076A61D3-7695-4906-AB8D-5F278152D55F}" type="sibTrans" cxnId="{1177C2C5-2C0F-4FD1-99BF-CF526F009A2E}">
      <dgm:prSet/>
      <dgm:spPr/>
      <dgm:t>
        <a:bodyPr/>
        <a:lstStyle/>
        <a:p>
          <a:pPr algn="ctr"/>
          <a:endParaRPr lang="nl-NL"/>
        </a:p>
      </dgm:t>
    </dgm:pt>
    <dgm:pt modelId="{57A971DF-7865-43D9-926C-A54F55C18D37}">
      <dgm:prSet/>
      <dgm:spPr/>
      <dgm:t>
        <a:bodyPr/>
        <a:lstStyle/>
        <a:p>
          <a:pPr algn="ctr" rtl="0"/>
          <a:r>
            <a:rPr lang="nl-NL" smtClean="0"/>
            <a:t>Anus = kringspier </a:t>
          </a:r>
          <a:r>
            <a:rPr lang="nl-NL" smtClean="0">
              <a:sym typeface="Wingdings"/>
            </a:rPr>
            <a:t></a:t>
          </a:r>
          <a:r>
            <a:rPr lang="nl-NL" smtClean="0"/>
            <a:t> zorgt ervoor dat de ontlasting het lichaam verlaat</a:t>
          </a:r>
          <a:endParaRPr lang="nl-NL"/>
        </a:p>
      </dgm:t>
    </dgm:pt>
    <dgm:pt modelId="{CB307B4A-3BEF-4402-86D8-94846EDA8DDB}" type="parTrans" cxnId="{5CB6C743-F8AA-4CE5-BFB9-6B62DEA6E1AD}">
      <dgm:prSet/>
      <dgm:spPr/>
      <dgm:t>
        <a:bodyPr/>
        <a:lstStyle/>
        <a:p>
          <a:pPr algn="ctr"/>
          <a:endParaRPr lang="nl-NL"/>
        </a:p>
      </dgm:t>
    </dgm:pt>
    <dgm:pt modelId="{A22BA534-210C-4AFF-83FB-876C1EFE6D4B}" type="sibTrans" cxnId="{5CB6C743-F8AA-4CE5-BFB9-6B62DEA6E1AD}">
      <dgm:prSet/>
      <dgm:spPr/>
      <dgm:t>
        <a:bodyPr/>
        <a:lstStyle/>
        <a:p>
          <a:pPr algn="ctr"/>
          <a:endParaRPr lang="nl-NL"/>
        </a:p>
      </dgm:t>
    </dgm:pt>
    <dgm:pt modelId="{5127E506-1F10-436A-A413-1603BC6D5A0B}" type="pres">
      <dgm:prSet presAssocID="{ACC709E9-C1E5-47F6-B5A9-AF160A6959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90F6438-6738-4B58-969B-8DE064791046}" type="pres">
      <dgm:prSet presAssocID="{21F846DC-8996-4659-B783-E6240F4D251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6DE37B-6F9C-48F1-8D5E-A0F6E711EB9C}" type="pres">
      <dgm:prSet presAssocID="{C39D4123-CA73-4B80-85F0-A175E8CDFDEE}" presName="spacer" presStyleCnt="0"/>
      <dgm:spPr/>
    </dgm:pt>
    <dgm:pt modelId="{6F25E83A-9BD4-4A75-BF8C-582421EEFF41}" type="pres">
      <dgm:prSet presAssocID="{4C60ECBC-E216-407C-9465-3D9055CE58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08BA1FA-4CA9-4A3E-9E62-1DA7B584A69B}" type="pres">
      <dgm:prSet presAssocID="{076A61D3-7695-4906-AB8D-5F278152D55F}" presName="spacer" presStyleCnt="0"/>
      <dgm:spPr/>
    </dgm:pt>
    <dgm:pt modelId="{9E6AB458-24B9-4164-9498-F879894AF8A4}" type="pres">
      <dgm:prSet presAssocID="{57A971DF-7865-43D9-926C-A54F55C18D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CB6C743-F8AA-4CE5-BFB9-6B62DEA6E1AD}" srcId="{ACC709E9-C1E5-47F6-B5A9-AF160A6959CB}" destId="{57A971DF-7865-43D9-926C-A54F55C18D37}" srcOrd="2" destOrd="0" parTransId="{CB307B4A-3BEF-4402-86D8-94846EDA8DDB}" sibTransId="{A22BA534-210C-4AFF-83FB-876C1EFE6D4B}"/>
    <dgm:cxn modelId="{4B2FFA04-32FC-45C2-8BEB-F23925A5494D}" type="presOf" srcId="{4C60ECBC-E216-407C-9465-3D9055CE5845}" destId="{6F25E83A-9BD4-4A75-BF8C-582421EEFF41}" srcOrd="0" destOrd="0" presId="urn:microsoft.com/office/officeart/2005/8/layout/vList2"/>
    <dgm:cxn modelId="{1177C2C5-2C0F-4FD1-99BF-CF526F009A2E}" srcId="{ACC709E9-C1E5-47F6-B5A9-AF160A6959CB}" destId="{4C60ECBC-E216-407C-9465-3D9055CE5845}" srcOrd="1" destOrd="0" parTransId="{04BDE334-134F-4FDC-ADC1-C68570B98AA9}" sibTransId="{076A61D3-7695-4906-AB8D-5F278152D55F}"/>
    <dgm:cxn modelId="{4E949848-8F27-45B2-8FC9-97A02BBF87BE}" type="presOf" srcId="{ACC709E9-C1E5-47F6-B5A9-AF160A6959CB}" destId="{5127E506-1F10-436A-A413-1603BC6D5A0B}" srcOrd="0" destOrd="0" presId="urn:microsoft.com/office/officeart/2005/8/layout/vList2"/>
    <dgm:cxn modelId="{3DE3680E-E1BE-46FD-9B5A-29A04C0979FB}" type="presOf" srcId="{21F846DC-8996-4659-B783-E6240F4D251E}" destId="{C90F6438-6738-4B58-969B-8DE064791046}" srcOrd="0" destOrd="0" presId="urn:microsoft.com/office/officeart/2005/8/layout/vList2"/>
    <dgm:cxn modelId="{4A187F14-B7D5-4E0A-8C40-B3554295A318}" type="presOf" srcId="{57A971DF-7865-43D9-926C-A54F55C18D37}" destId="{9E6AB458-24B9-4164-9498-F879894AF8A4}" srcOrd="0" destOrd="0" presId="urn:microsoft.com/office/officeart/2005/8/layout/vList2"/>
    <dgm:cxn modelId="{176725C7-DB37-4329-BEBA-4A6501A50408}" srcId="{ACC709E9-C1E5-47F6-B5A9-AF160A6959CB}" destId="{21F846DC-8996-4659-B783-E6240F4D251E}" srcOrd="0" destOrd="0" parTransId="{36150E38-B945-4E0C-A09E-B948A09E4213}" sibTransId="{C39D4123-CA73-4B80-85F0-A175E8CDFDEE}"/>
    <dgm:cxn modelId="{79B3ECD4-3D57-4472-81FE-CF68AFD555D8}" type="presParOf" srcId="{5127E506-1F10-436A-A413-1603BC6D5A0B}" destId="{C90F6438-6738-4B58-969B-8DE064791046}" srcOrd="0" destOrd="0" presId="urn:microsoft.com/office/officeart/2005/8/layout/vList2"/>
    <dgm:cxn modelId="{E594C3E4-2AF8-4D9B-8044-0D3B729C7EF5}" type="presParOf" srcId="{5127E506-1F10-436A-A413-1603BC6D5A0B}" destId="{216DE37B-6F9C-48F1-8D5E-A0F6E711EB9C}" srcOrd="1" destOrd="0" presId="urn:microsoft.com/office/officeart/2005/8/layout/vList2"/>
    <dgm:cxn modelId="{E38C0D83-359C-4AE0-B5BC-95464024FC84}" type="presParOf" srcId="{5127E506-1F10-436A-A413-1603BC6D5A0B}" destId="{6F25E83A-9BD4-4A75-BF8C-582421EEFF41}" srcOrd="2" destOrd="0" presId="urn:microsoft.com/office/officeart/2005/8/layout/vList2"/>
    <dgm:cxn modelId="{1360F813-AAED-45F9-B7AD-EBC5E3203470}" type="presParOf" srcId="{5127E506-1F10-436A-A413-1603BC6D5A0B}" destId="{508BA1FA-4CA9-4A3E-9E62-1DA7B584A69B}" srcOrd="3" destOrd="0" presId="urn:microsoft.com/office/officeart/2005/8/layout/vList2"/>
    <dgm:cxn modelId="{6657C45E-3FF5-4D03-9121-51A17FF5ECB1}" type="presParOf" srcId="{5127E506-1F10-436A-A413-1603BC6D5A0B}" destId="{9E6AB458-24B9-4164-9498-F879894AF8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896F4A-4127-40EE-B040-4FD14C2EED00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7279514-56EF-4B7C-B4D3-4739F46497E7}">
      <dgm:prSet/>
      <dgm:spPr/>
      <dgm:t>
        <a:bodyPr/>
        <a:lstStyle/>
        <a:p>
          <a:pPr rtl="0"/>
          <a:r>
            <a:rPr lang="nl-NL" smtClean="0"/>
            <a:t>Water</a:t>
          </a:r>
          <a:endParaRPr lang="nl-NL"/>
        </a:p>
      </dgm:t>
    </dgm:pt>
    <dgm:pt modelId="{28F12C5A-537F-4F7F-90E9-C0127A58F08B}" type="parTrans" cxnId="{FD8297AD-183F-4A1A-8202-405C75F2FF91}">
      <dgm:prSet/>
      <dgm:spPr/>
      <dgm:t>
        <a:bodyPr/>
        <a:lstStyle/>
        <a:p>
          <a:endParaRPr lang="nl-NL"/>
        </a:p>
      </dgm:t>
    </dgm:pt>
    <dgm:pt modelId="{2F90F470-8D4A-4957-AAC4-820BC95D4715}" type="sibTrans" cxnId="{FD8297AD-183F-4A1A-8202-405C75F2FF91}">
      <dgm:prSet/>
      <dgm:spPr/>
      <dgm:t>
        <a:bodyPr/>
        <a:lstStyle/>
        <a:p>
          <a:endParaRPr lang="nl-NL"/>
        </a:p>
      </dgm:t>
    </dgm:pt>
    <dgm:pt modelId="{E6B0645D-DD27-4EBB-85A8-6F7C46830F61}">
      <dgm:prSet/>
      <dgm:spPr/>
      <dgm:t>
        <a:bodyPr/>
        <a:lstStyle/>
        <a:p>
          <a:pPr rtl="0"/>
          <a:r>
            <a:rPr lang="nl-NL" smtClean="0"/>
            <a:t>Vitamines</a:t>
          </a:r>
          <a:endParaRPr lang="nl-NL"/>
        </a:p>
      </dgm:t>
    </dgm:pt>
    <dgm:pt modelId="{D0CD8710-142E-4351-BEBD-681C826AD8B6}" type="parTrans" cxnId="{4803EF7F-4862-4465-A128-BA0479C9A220}">
      <dgm:prSet/>
      <dgm:spPr/>
      <dgm:t>
        <a:bodyPr/>
        <a:lstStyle/>
        <a:p>
          <a:endParaRPr lang="nl-NL"/>
        </a:p>
      </dgm:t>
    </dgm:pt>
    <dgm:pt modelId="{E0F708D2-04B7-49D1-B85E-926270B90F22}" type="sibTrans" cxnId="{4803EF7F-4862-4465-A128-BA0479C9A220}">
      <dgm:prSet/>
      <dgm:spPr/>
      <dgm:t>
        <a:bodyPr/>
        <a:lstStyle/>
        <a:p>
          <a:endParaRPr lang="nl-NL"/>
        </a:p>
      </dgm:t>
    </dgm:pt>
    <dgm:pt modelId="{7CC3AD77-05F8-471F-BB48-DFC0C7342519}">
      <dgm:prSet/>
      <dgm:spPr/>
      <dgm:t>
        <a:bodyPr/>
        <a:lstStyle/>
        <a:p>
          <a:pPr rtl="0"/>
          <a:r>
            <a:rPr lang="nl-NL" smtClean="0"/>
            <a:t>Mineralen</a:t>
          </a:r>
          <a:endParaRPr lang="nl-NL"/>
        </a:p>
      </dgm:t>
    </dgm:pt>
    <dgm:pt modelId="{788C1794-09CA-444E-BDDA-06A28629FF15}" type="parTrans" cxnId="{C19C32F4-3033-4501-8805-D42E7778C31B}">
      <dgm:prSet/>
      <dgm:spPr/>
      <dgm:t>
        <a:bodyPr/>
        <a:lstStyle/>
        <a:p>
          <a:endParaRPr lang="nl-NL"/>
        </a:p>
      </dgm:t>
    </dgm:pt>
    <dgm:pt modelId="{100C3187-5AB7-4641-9893-C0DAE10B16CD}" type="sibTrans" cxnId="{C19C32F4-3033-4501-8805-D42E7778C31B}">
      <dgm:prSet/>
      <dgm:spPr/>
      <dgm:t>
        <a:bodyPr/>
        <a:lstStyle/>
        <a:p>
          <a:endParaRPr lang="nl-NL"/>
        </a:p>
      </dgm:t>
    </dgm:pt>
    <dgm:pt modelId="{9590F754-5806-41DC-9C17-DFD5B7D55738}" type="pres">
      <dgm:prSet presAssocID="{1C896F4A-4127-40EE-B040-4FD14C2EED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6074B05-6794-4475-B30E-B2B26FC1A7C9}" type="pres">
      <dgm:prSet presAssocID="{1C896F4A-4127-40EE-B040-4FD14C2EED00}" presName="bkgdShp" presStyleLbl="alignAccFollowNode1" presStyleIdx="0" presStyleCnt="1"/>
      <dgm:spPr/>
    </dgm:pt>
    <dgm:pt modelId="{194CEFDB-D1CC-45E9-9708-645B8EFAB7C4}" type="pres">
      <dgm:prSet presAssocID="{1C896F4A-4127-40EE-B040-4FD14C2EED00}" presName="linComp" presStyleCnt="0"/>
      <dgm:spPr/>
    </dgm:pt>
    <dgm:pt modelId="{92CDAC2D-EC00-4AEE-81B5-F41C6CBFB16F}" type="pres">
      <dgm:prSet presAssocID="{B7279514-56EF-4B7C-B4D3-4739F46497E7}" presName="compNode" presStyleCnt="0"/>
      <dgm:spPr/>
    </dgm:pt>
    <dgm:pt modelId="{27D17B20-84B1-4A0B-89FC-8EDE557450C5}" type="pres">
      <dgm:prSet presAssocID="{B7279514-56EF-4B7C-B4D3-4739F46497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BAC0566-7A40-4BD6-BDE7-75EEFF2AADC4}" type="pres">
      <dgm:prSet presAssocID="{B7279514-56EF-4B7C-B4D3-4739F46497E7}" presName="invisiNode" presStyleLbl="node1" presStyleIdx="0" presStyleCnt="3"/>
      <dgm:spPr/>
    </dgm:pt>
    <dgm:pt modelId="{904C83D6-F0E9-4D9C-912A-9352A7559A85}" type="pres">
      <dgm:prSet presAssocID="{B7279514-56EF-4B7C-B4D3-4739F46497E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529AEA0E-87CB-4130-8F69-BE5DE0894918}" type="pres">
      <dgm:prSet presAssocID="{2F90F470-8D4A-4957-AAC4-820BC95D4715}" presName="sibTrans" presStyleLbl="sibTrans2D1" presStyleIdx="0" presStyleCnt="0"/>
      <dgm:spPr/>
      <dgm:t>
        <a:bodyPr/>
        <a:lstStyle/>
        <a:p>
          <a:endParaRPr lang="nl-NL"/>
        </a:p>
      </dgm:t>
    </dgm:pt>
    <dgm:pt modelId="{C0BA4F44-9022-4F51-87E4-C66EA13985AE}" type="pres">
      <dgm:prSet presAssocID="{E6B0645D-DD27-4EBB-85A8-6F7C46830F61}" presName="compNode" presStyleCnt="0"/>
      <dgm:spPr/>
    </dgm:pt>
    <dgm:pt modelId="{19966DF3-8FC5-48A1-B12D-CF43DC2B722C}" type="pres">
      <dgm:prSet presAssocID="{E6B0645D-DD27-4EBB-85A8-6F7C46830F6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A64E54-4FDD-47A0-895B-4A812C3DEBBB}" type="pres">
      <dgm:prSet presAssocID="{E6B0645D-DD27-4EBB-85A8-6F7C46830F61}" presName="invisiNode" presStyleLbl="node1" presStyleIdx="1" presStyleCnt="3"/>
      <dgm:spPr/>
    </dgm:pt>
    <dgm:pt modelId="{ECE6D05C-A61C-4D9C-B79C-CFEC54F27449}" type="pres">
      <dgm:prSet presAssocID="{E6B0645D-DD27-4EBB-85A8-6F7C46830F61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7CB35440-F9A6-4D68-B966-3705C388CE1D}" type="pres">
      <dgm:prSet presAssocID="{E0F708D2-04B7-49D1-B85E-926270B90F22}" presName="sibTrans" presStyleLbl="sibTrans2D1" presStyleIdx="0" presStyleCnt="0"/>
      <dgm:spPr/>
      <dgm:t>
        <a:bodyPr/>
        <a:lstStyle/>
        <a:p>
          <a:endParaRPr lang="nl-NL"/>
        </a:p>
      </dgm:t>
    </dgm:pt>
    <dgm:pt modelId="{AEDC9DCA-7C75-4D8A-A4BF-F633B63181CC}" type="pres">
      <dgm:prSet presAssocID="{7CC3AD77-05F8-471F-BB48-DFC0C7342519}" presName="compNode" presStyleCnt="0"/>
      <dgm:spPr/>
    </dgm:pt>
    <dgm:pt modelId="{F0F5002F-9ECE-407C-8CAB-92027E3AFE15}" type="pres">
      <dgm:prSet presAssocID="{7CC3AD77-05F8-471F-BB48-DFC0C73425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54A713-CE5A-4D8E-A0F6-6E5387DC5C19}" type="pres">
      <dgm:prSet presAssocID="{7CC3AD77-05F8-471F-BB48-DFC0C7342519}" presName="invisiNode" presStyleLbl="node1" presStyleIdx="2" presStyleCnt="3"/>
      <dgm:spPr/>
    </dgm:pt>
    <dgm:pt modelId="{5988F076-D29A-4EF8-9548-0BB7A77F2C02}" type="pres">
      <dgm:prSet presAssocID="{7CC3AD77-05F8-471F-BB48-DFC0C7342519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NL"/>
        </a:p>
      </dgm:t>
    </dgm:pt>
  </dgm:ptLst>
  <dgm:cxnLst>
    <dgm:cxn modelId="{883B6239-7B72-46D3-9410-F06FD2E0FDC9}" type="presOf" srcId="{E6B0645D-DD27-4EBB-85A8-6F7C46830F61}" destId="{19966DF3-8FC5-48A1-B12D-CF43DC2B722C}" srcOrd="0" destOrd="0" presId="urn:microsoft.com/office/officeart/2005/8/layout/pList2#1"/>
    <dgm:cxn modelId="{4B0F683C-73CB-4823-B448-F606D99AC5F4}" type="presOf" srcId="{7CC3AD77-05F8-471F-BB48-DFC0C7342519}" destId="{F0F5002F-9ECE-407C-8CAB-92027E3AFE15}" srcOrd="0" destOrd="0" presId="urn:microsoft.com/office/officeart/2005/8/layout/pList2#1"/>
    <dgm:cxn modelId="{FD8297AD-183F-4A1A-8202-405C75F2FF91}" srcId="{1C896F4A-4127-40EE-B040-4FD14C2EED00}" destId="{B7279514-56EF-4B7C-B4D3-4739F46497E7}" srcOrd="0" destOrd="0" parTransId="{28F12C5A-537F-4F7F-90E9-C0127A58F08B}" sibTransId="{2F90F470-8D4A-4957-AAC4-820BC95D4715}"/>
    <dgm:cxn modelId="{A1E06859-6C98-41B5-8418-6785E59680FC}" type="presOf" srcId="{E0F708D2-04B7-49D1-B85E-926270B90F22}" destId="{7CB35440-F9A6-4D68-B966-3705C388CE1D}" srcOrd="0" destOrd="0" presId="urn:microsoft.com/office/officeart/2005/8/layout/pList2#1"/>
    <dgm:cxn modelId="{4803EF7F-4862-4465-A128-BA0479C9A220}" srcId="{1C896F4A-4127-40EE-B040-4FD14C2EED00}" destId="{E6B0645D-DD27-4EBB-85A8-6F7C46830F61}" srcOrd="1" destOrd="0" parTransId="{D0CD8710-142E-4351-BEBD-681C826AD8B6}" sibTransId="{E0F708D2-04B7-49D1-B85E-926270B90F22}"/>
    <dgm:cxn modelId="{80422386-73F8-4B92-9F2F-E9CCEFDA0916}" type="presOf" srcId="{B7279514-56EF-4B7C-B4D3-4739F46497E7}" destId="{27D17B20-84B1-4A0B-89FC-8EDE557450C5}" srcOrd="0" destOrd="0" presId="urn:microsoft.com/office/officeart/2005/8/layout/pList2#1"/>
    <dgm:cxn modelId="{C19C32F4-3033-4501-8805-D42E7778C31B}" srcId="{1C896F4A-4127-40EE-B040-4FD14C2EED00}" destId="{7CC3AD77-05F8-471F-BB48-DFC0C7342519}" srcOrd="2" destOrd="0" parTransId="{788C1794-09CA-444E-BDDA-06A28629FF15}" sibTransId="{100C3187-5AB7-4641-9893-C0DAE10B16CD}"/>
    <dgm:cxn modelId="{60242578-7DFB-44E1-9BCE-991245205DCC}" type="presOf" srcId="{1C896F4A-4127-40EE-B040-4FD14C2EED00}" destId="{9590F754-5806-41DC-9C17-DFD5B7D55738}" srcOrd="0" destOrd="0" presId="urn:microsoft.com/office/officeart/2005/8/layout/pList2#1"/>
    <dgm:cxn modelId="{29F1D246-ECCA-4FC8-9998-257BBB6641E2}" type="presOf" srcId="{2F90F470-8D4A-4957-AAC4-820BC95D4715}" destId="{529AEA0E-87CB-4130-8F69-BE5DE0894918}" srcOrd="0" destOrd="0" presId="urn:microsoft.com/office/officeart/2005/8/layout/pList2#1"/>
    <dgm:cxn modelId="{165EC9A1-6237-42C0-9CC8-5FD37A428824}" type="presParOf" srcId="{9590F754-5806-41DC-9C17-DFD5B7D55738}" destId="{16074B05-6794-4475-B30E-B2B26FC1A7C9}" srcOrd="0" destOrd="0" presId="urn:microsoft.com/office/officeart/2005/8/layout/pList2#1"/>
    <dgm:cxn modelId="{4805693C-111A-4E0D-B892-8D9BAC966937}" type="presParOf" srcId="{9590F754-5806-41DC-9C17-DFD5B7D55738}" destId="{194CEFDB-D1CC-45E9-9708-645B8EFAB7C4}" srcOrd="1" destOrd="0" presId="urn:microsoft.com/office/officeart/2005/8/layout/pList2#1"/>
    <dgm:cxn modelId="{903ADEF2-408B-444F-AF76-44887E4C91E9}" type="presParOf" srcId="{194CEFDB-D1CC-45E9-9708-645B8EFAB7C4}" destId="{92CDAC2D-EC00-4AEE-81B5-F41C6CBFB16F}" srcOrd="0" destOrd="0" presId="urn:microsoft.com/office/officeart/2005/8/layout/pList2#1"/>
    <dgm:cxn modelId="{C096A19E-DD68-42EA-9DC6-C8E2FF9BB797}" type="presParOf" srcId="{92CDAC2D-EC00-4AEE-81B5-F41C6CBFB16F}" destId="{27D17B20-84B1-4A0B-89FC-8EDE557450C5}" srcOrd="0" destOrd="0" presId="urn:microsoft.com/office/officeart/2005/8/layout/pList2#1"/>
    <dgm:cxn modelId="{D6182E61-5A45-4D7A-ACBC-66DF20BA5E5A}" type="presParOf" srcId="{92CDAC2D-EC00-4AEE-81B5-F41C6CBFB16F}" destId="{1BAC0566-7A40-4BD6-BDE7-75EEFF2AADC4}" srcOrd="1" destOrd="0" presId="urn:microsoft.com/office/officeart/2005/8/layout/pList2#1"/>
    <dgm:cxn modelId="{5B5E95F2-081B-4CFB-A08E-D5E3A917E13D}" type="presParOf" srcId="{92CDAC2D-EC00-4AEE-81B5-F41C6CBFB16F}" destId="{904C83D6-F0E9-4D9C-912A-9352A7559A85}" srcOrd="2" destOrd="0" presId="urn:microsoft.com/office/officeart/2005/8/layout/pList2#1"/>
    <dgm:cxn modelId="{D685EE03-815B-40F3-A6E3-648467916DB9}" type="presParOf" srcId="{194CEFDB-D1CC-45E9-9708-645B8EFAB7C4}" destId="{529AEA0E-87CB-4130-8F69-BE5DE0894918}" srcOrd="1" destOrd="0" presId="urn:microsoft.com/office/officeart/2005/8/layout/pList2#1"/>
    <dgm:cxn modelId="{72775C6F-409B-4232-82C9-E8FA45788B9C}" type="presParOf" srcId="{194CEFDB-D1CC-45E9-9708-645B8EFAB7C4}" destId="{C0BA4F44-9022-4F51-87E4-C66EA13985AE}" srcOrd="2" destOrd="0" presId="urn:microsoft.com/office/officeart/2005/8/layout/pList2#1"/>
    <dgm:cxn modelId="{CDE1F745-B9BD-46BB-867F-656F1B35E1BA}" type="presParOf" srcId="{C0BA4F44-9022-4F51-87E4-C66EA13985AE}" destId="{19966DF3-8FC5-48A1-B12D-CF43DC2B722C}" srcOrd="0" destOrd="0" presId="urn:microsoft.com/office/officeart/2005/8/layout/pList2#1"/>
    <dgm:cxn modelId="{EE033E13-8CB9-43BD-BAD7-799C2FC047C5}" type="presParOf" srcId="{C0BA4F44-9022-4F51-87E4-C66EA13985AE}" destId="{92A64E54-4FDD-47A0-895B-4A812C3DEBBB}" srcOrd="1" destOrd="0" presId="urn:microsoft.com/office/officeart/2005/8/layout/pList2#1"/>
    <dgm:cxn modelId="{37BDBB38-6405-4971-93D4-1546D7797E09}" type="presParOf" srcId="{C0BA4F44-9022-4F51-87E4-C66EA13985AE}" destId="{ECE6D05C-A61C-4D9C-B79C-CFEC54F27449}" srcOrd="2" destOrd="0" presId="urn:microsoft.com/office/officeart/2005/8/layout/pList2#1"/>
    <dgm:cxn modelId="{FC3E763A-0A5D-4344-8CAD-091DA5F4C640}" type="presParOf" srcId="{194CEFDB-D1CC-45E9-9708-645B8EFAB7C4}" destId="{7CB35440-F9A6-4D68-B966-3705C388CE1D}" srcOrd="3" destOrd="0" presId="urn:microsoft.com/office/officeart/2005/8/layout/pList2#1"/>
    <dgm:cxn modelId="{1F80AC05-7DC7-4B75-B2B2-2C01B9B5DBCB}" type="presParOf" srcId="{194CEFDB-D1CC-45E9-9708-645B8EFAB7C4}" destId="{AEDC9DCA-7C75-4D8A-A4BF-F633B63181CC}" srcOrd="4" destOrd="0" presId="urn:microsoft.com/office/officeart/2005/8/layout/pList2#1"/>
    <dgm:cxn modelId="{712CFAB6-7A38-4ECA-83DD-C3E75F70EA05}" type="presParOf" srcId="{AEDC9DCA-7C75-4D8A-A4BF-F633B63181CC}" destId="{F0F5002F-9ECE-407C-8CAB-92027E3AFE15}" srcOrd="0" destOrd="0" presId="urn:microsoft.com/office/officeart/2005/8/layout/pList2#1"/>
    <dgm:cxn modelId="{B0C42883-6160-4ADE-B878-207692825E2D}" type="presParOf" srcId="{AEDC9DCA-7C75-4D8A-A4BF-F633B63181CC}" destId="{1154A713-CE5A-4D8E-A0F6-6E5387DC5C19}" srcOrd="1" destOrd="0" presId="urn:microsoft.com/office/officeart/2005/8/layout/pList2#1"/>
    <dgm:cxn modelId="{4F4D60C3-A988-4863-832C-05C045AD2E4F}" type="presParOf" srcId="{AEDC9DCA-7C75-4D8A-A4BF-F633B63181CC}" destId="{5988F076-D29A-4EF8-9548-0BB7A77F2C0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54145E-748F-4BA3-88B3-C5BBE83015FA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6418B78F-2EDF-4D6B-B37E-55E5E3C501C5}">
      <dgm:prSet/>
      <dgm:spPr/>
      <dgm:t>
        <a:bodyPr/>
        <a:lstStyle/>
        <a:p>
          <a:pPr algn="ctr" rtl="0"/>
          <a:r>
            <a:rPr lang="nl-NL" smtClean="0"/>
            <a:t>Verteringsklieren </a:t>
          </a:r>
          <a:r>
            <a:rPr lang="nl-NL" smtClean="0">
              <a:sym typeface="Wingdings"/>
            </a:rPr>
            <a:t></a:t>
          </a:r>
          <a:r>
            <a:rPr lang="nl-NL" smtClean="0"/>
            <a:t> Verteringssap</a:t>
          </a:r>
          <a:endParaRPr lang="nl-NL"/>
        </a:p>
      </dgm:t>
    </dgm:pt>
    <dgm:pt modelId="{1B1C83EF-09A9-4C32-926B-7DFE33E5620B}" type="parTrans" cxnId="{60E27CCF-373F-43B2-A788-B4DDEE9FBF43}">
      <dgm:prSet/>
      <dgm:spPr/>
      <dgm:t>
        <a:bodyPr/>
        <a:lstStyle/>
        <a:p>
          <a:endParaRPr lang="nl-NL"/>
        </a:p>
      </dgm:t>
    </dgm:pt>
    <dgm:pt modelId="{68E93273-3DDB-42DD-8D9B-4D147EA51C3D}" type="sibTrans" cxnId="{60E27CCF-373F-43B2-A788-B4DDEE9FBF43}">
      <dgm:prSet/>
      <dgm:spPr/>
      <dgm:t>
        <a:bodyPr/>
        <a:lstStyle/>
        <a:p>
          <a:endParaRPr lang="nl-NL"/>
        </a:p>
      </dgm:t>
    </dgm:pt>
    <dgm:pt modelId="{7F477B4E-DA4D-4AC2-96FC-CC583523B588}" type="pres">
      <dgm:prSet presAssocID="{CE54145E-748F-4BA3-88B3-C5BBE8301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917088A-1D3C-48FF-8703-66238EE2EF57}" type="pres">
      <dgm:prSet presAssocID="{6418B78F-2EDF-4D6B-B37E-55E5E3C501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8736ED8-C2D2-43BF-A64A-404A6A2CC647}" type="presOf" srcId="{CE54145E-748F-4BA3-88B3-C5BBE83015FA}" destId="{7F477B4E-DA4D-4AC2-96FC-CC583523B588}" srcOrd="0" destOrd="0" presId="urn:microsoft.com/office/officeart/2005/8/layout/vList2"/>
    <dgm:cxn modelId="{60E27CCF-373F-43B2-A788-B4DDEE9FBF43}" srcId="{CE54145E-748F-4BA3-88B3-C5BBE83015FA}" destId="{6418B78F-2EDF-4D6B-B37E-55E5E3C501C5}" srcOrd="0" destOrd="0" parTransId="{1B1C83EF-09A9-4C32-926B-7DFE33E5620B}" sibTransId="{68E93273-3DDB-42DD-8D9B-4D147EA51C3D}"/>
    <dgm:cxn modelId="{14A1CB1B-08F2-48B5-B9C8-3A68F581C40D}" type="presOf" srcId="{6418B78F-2EDF-4D6B-B37E-55E5E3C501C5}" destId="{2917088A-1D3C-48FF-8703-66238EE2EF57}" srcOrd="0" destOrd="0" presId="urn:microsoft.com/office/officeart/2005/8/layout/vList2"/>
    <dgm:cxn modelId="{6A55C6CD-076B-443D-AC09-21182A962071}" type="presParOf" srcId="{7F477B4E-DA4D-4AC2-96FC-CC583523B588}" destId="{2917088A-1D3C-48FF-8703-66238EE2EF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EF661E-2914-4FB7-94DF-4DA0AB51378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24854AB-6D3E-41CF-A61E-C17E58307967}">
      <dgm:prSet/>
      <dgm:spPr/>
      <dgm:t>
        <a:bodyPr/>
        <a:lstStyle/>
        <a:p>
          <a:pPr algn="ctr" rtl="0"/>
          <a:r>
            <a:rPr lang="nl-NL" dirty="0" smtClean="0"/>
            <a:t>Verteringsklieren </a:t>
          </a:r>
          <a:r>
            <a:rPr lang="nl-NL" dirty="0" smtClean="0">
              <a:sym typeface="Wingdings" pitchFamily="2" charset="2"/>
            </a:rPr>
            <a:t></a:t>
          </a:r>
          <a:r>
            <a:rPr lang="nl-NL" dirty="0" smtClean="0"/>
            <a:t> organen die verteringssappen produceren: speekselklieren, maagsapklieren, lever, alvleesklier, darmsapklieren</a:t>
          </a:r>
          <a:endParaRPr lang="nl-NL" dirty="0"/>
        </a:p>
      </dgm:t>
    </dgm:pt>
    <dgm:pt modelId="{21B7A5AD-9E8F-47B1-A1F0-0DBB27936EF2}" type="parTrans" cxnId="{D91BACEE-86D8-4122-A8BD-C67D500C0C45}">
      <dgm:prSet/>
      <dgm:spPr/>
      <dgm:t>
        <a:bodyPr/>
        <a:lstStyle/>
        <a:p>
          <a:pPr algn="ctr"/>
          <a:endParaRPr lang="nl-NL"/>
        </a:p>
      </dgm:t>
    </dgm:pt>
    <dgm:pt modelId="{91344780-82BB-4FEB-98E9-30233DBA62F4}" type="sibTrans" cxnId="{D91BACEE-86D8-4122-A8BD-C67D500C0C45}">
      <dgm:prSet/>
      <dgm:spPr/>
      <dgm:t>
        <a:bodyPr/>
        <a:lstStyle/>
        <a:p>
          <a:pPr algn="ctr"/>
          <a:endParaRPr lang="nl-NL"/>
        </a:p>
      </dgm:t>
    </dgm:pt>
    <dgm:pt modelId="{46BC0813-8CE8-4B38-BF8B-646E4A87DE9D}">
      <dgm:prSet/>
      <dgm:spPr/>
      <dgm:t>
        <a:bodyPr/>
        <a:lstStyle/>
        <a:p>
          <a:pPr algn="ctr" rtl="0"/>
          <a:r>
            <a:rPr lang="nl-NL" dirty="0" err="1" smtClean="0"/>
            <a:t>Verteringssap</a:t>
          </a:r>
          <a:r>
            <a:rPr lang="nl-NL" dirty="0" smtClean="0"/>
            <a:t> </a:t>
          </a:r>
          <a:r>
            <a:rPr lang="nl-NL" dirty="0" smtClean="0">
              <a:sym typeface="Wingdings" pitchFamily="2" charset="2"/>
            </a:rPr>
            <a:t></a:t>
          </a:r>
          <a:r>
            <a:rPr lang="nl-NL" dirty="0" smtClean="0"/>
            <a:t> sap waarin enzymen zitten die voedingsstoffen afbreken, bijv. speeksel, maagzuur, gal, alvleessap en darmsap</a:t>
          </a:r>
          <a:endParaRPr lang="nl-NL" dirty="0"/>
        </a:p>
      </dgm:t>
    </dgm:pt>
    <dgm:pt modelId="{4A4F072A-C6DF-49F7-8D7A-1DC1AC866809}" type="parTrans" cxnId="{A0850184-03BE-41DA-B7E4-23C75C3967C4}">
      <dgm:prSet/>
      <dgm:spPr/>
      <dgm:t>
        <a:bodyPr/>
        <a:lstStyle/>
        <a:p>
          <a:pPr algn="ctr"/>
          <a:endParaRPr lang="nl-NL"/>
        </a:p>
      </dgm:t>
    </dgm:pt>
    <dgm:pt modelId="{A553761E-12B4-4B0A-BBA2-6F5607906437}" type="sibTrans" cxnId="{A0850184-03BE-41DA-B7E4-23C75C3967C4}">
      <dgm:prSet/>
      <dgm:spPr/>
      <dgm:t>
        <a:bodyPr/>
        <a:lstStyle/>
        <a:p>
          <a:pPr algn="ctr"/>
          <a:endParaRPr lang="nl-NL"/>
        </a:p>
      </dgm:t>
    </dgm:pt>
    <dgm:pt modelId="{4B7DDB7C-8826-426B-8CB9-5B9ED933BEC7}">
      <dgm:prSet/>
      <dgm:spPr/>
      <dgm:t>
        <a:bodyPr/>
        <a:lstStyle/>
        <a:p>
          <a:pPr algn="ctr" rtl="0"/>
          <a:r>
            <a:rPr lang="nl-NL" dirty="0" smtClean="0"/>
            <a:t>Enzymen </a:t>
          </a:r>
          <a:r>
            <a:rPr lang="nl-NL" dirty="0" smtClean="0">
              <a:sym typeface="Wingdings" pitchFamily="2" charset="2"/>
            </a:rPr>
            <a:t></a:t>
          </a:r>
          <a:r>
            <a:rPr lang="nl-NL" dirty="0" smtClean="0"/>
            <a:t> stof die ervoor zorgt dat een voedingsstof sneller wordt afgebroken in verteringsproducten</a:t>
          </a:r>
          <a:endParaRPr lang="nl-NL" dirty="0"/>
        </a:p>
      </dgm:t>
    </dgm:pt>
    <dgm:pt modelId="{89C571CC-4A3D-4CA5-A6E7-95A9E393D6C8}" type="parTrans" cxnId="{70BDD107-BA32-4EC9-885D-40B6BCEF9834}">
      <dgm:prSet/>
      <dgm:spPr/>
      <dgm:t>
        <a:bodyPr/>
        <a:lstStyle/>
        <a:p>
          <a:pPr algn="ctr"/>
          <a:endParaRPr lang="nl-NL"/>
        </a:p>
      </dgm:t>
    </dgm:pt>
    <dgm:pt modelId="{134F601C-BD69-4D7D-BC62-59E7BB551700}" type="sibTrans" cxnId="{70BDD107-BA32-4EC9-885D-40B6BCEF9834}">
      <dgm:prSet/>
      <dgm:spPr/>
      <dgm:t>
        <a:bodyPr/>
        <a:lstStyle/>
        <a:p>
          <a:pPr algn="ctr"/>
          <a:endParaRPr lang="nl-NL"/>
        </a:p>
      </dgm:t>
    </dgm:pt>
    <dgm:pt modelId="{A6359E26-BE8B-41A5-A89F-105496938C5E}" type="pres">
      <dgm:prSet presAssocID="{F2EF661E-2914-4FB7-94DF-4DA0AB5137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A3B1985-A39F-40B7-AE41-F8DFF272E0A9}" type="pres">
      <dgm:prSet presAssocID="{724854AB-6D3E-41CF-A61E-C17E583079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0974CE1-C114-402D-AF52-4D47099DBA4D}" type="pres">
      <dgm:prSet presAssocID="{91344780-82BB-4FEB-98E9-30233DBA62F4}" presName="spacer" presStyleCnt="0"/>
      <dgm:spPr/>
    </dgm:pt>
    <dgm:pt modelId="{6F7D2B76-AE89-4D81-A207-A31E073EEF74}" type="pres">
      <dgm:prSet presAssocID="{46BC0813-8CE8-4B38-BF8B-646E4A87DE9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9024D5-D467-4289-A8F4-6721C6DD0DE1}" type="pres">
      <dgm:prSet presAssocID="{A553761E-12B4-4B0A-BBA2-6F5607906437}" presName="spacer" presStyleCnt="0"/>
      <dgm:spPr/>
    </dgm:pt>
    <dgm:pt modelId="{8D81C466-0FA0-4525-A533-789E11C9F442}" type="pres">
      <dgm:prSet presAssocID="{4B7DDB7C-8826-426B-8CB9-5B9ED933BE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0BDD107-BA32-4EC9-885D-40B6BCEF9834}" srcId="{F2EF661E-2914-4FB7-94DF-4DA0AB513786}" destId="{4B7DDB7C-8826-426B-8CB9-5B9ED933BEC7}" srcOrd="2" destOrd="0" parTransId="{89C571CC-4A3D-4CA5-A6E7-95A9E393D6C8}" sibTransId="{134F601C-BD69-4D7D-BC62-59E7BB551700}"/>
    <dgm:cxn modelId="{D91BACEE-86D8-4122-A8BD-C67D500C0C45}" srcId="{F2EF661E-2914-4FB7-94DF-4DA0AB513786}" destId="{724854AB-6D3E-41CF-A61E-C17E58307967}" srcOrd="0" destOrd="0" parTransId="{21B7A5AD-9E8F-47B1-A1F0-0DBB27936EF2}" sibTransId="{91344780-82BB-4FEB-98E9-30233DBA62F4}"/>
    <dgm:cxn modelId="{BB8ED437-BBBD-48CD-BE25-CDAC1736DFB6}" type="presOf" srcId="{46BC0813-8CE8-4B38-BF8B-646E4A87DE9D}" destId="{6F7D2B76-AE89-4D81-A207-A31E073EEF74}" srcOrd="0" destOrd="0" presId="urn:microsoft.com/office/officeart/2005/8/layout/vList2"/>
    <dgm:cxn modelId="{CF4C598B-A760-4491-9873-CDEEF9789A49}" type="presOf" srcId="{F2EF661E-2914-4FB7-94DF-4DA0AB513786}" destId="{A6359E26-BE8B-41A5-A89F-105496938C5E}" srcOrd="0" destOrd="0" presId="urn:microsoft.com/office/officeart/2005/8/layout/vList2"/>
    <dgm:cxn modelId="{A0850184-03BE-41DA-B7E4-23C75C3967C4}" srcId="{F2EF661E-2914-4FB7-94DF-4DA0AB513786}" destId="{46BC0813-8CE8-4B38-BF8B-646E4A87DE9D}" srcOrd="1" destOrd="0" parTransId="{4A4F072A-C6DF-49F7-8D7A-1DC1AC866809}" sibTransId="{A553761E-12B4-4B0A-BBA2-6F5607906437}"/>
    <dgm:cxn modelId="{C5686442-744C-4222-9921-A23C4577BE8E}" type="presOf" srcId="{4B7DDB7C-8826-426B-8CB9-5B9ED933BEC7}" destId="{8D81C466-0FA0-4525-A533-789E11C9F442}" srcOrd="0" destOrd="0" presId="urn:microsoft.com/office/officeart/2005/8/layout/vList2"/>
    <dgm:cxn modelId="{71CB7735-B738-4170-9A76-1F2506B09D18}" type="presOf" srcId="{724854AB-6D3E-41CF-A61E-C17E58307967}" destId="{0A3B1985-A39F-40B7-AE41-F8DFF272E0A9}" srcOrd="0" destOrd="0" presId="urn:microsoft.com/office/officeart/2005/8/layout/vList2"/>
    <dgm:cxn modelId="{6DDC0EE8-0973-4744-9D2D-977E2DEE5793}" type="presParOf" srcId="{A6359E26-BE8B-41A5-A89F-105496938C5E}" destId="{0A3B1985-A39F-40B7-AE41-F8DFF272E0A9}" srcOrd="0" destOrd="0" presId="urn:microsoft.com/office/officeart/2005/8/layout/vList2"/>
    <dgm:cxn modelId="{BCBEB0AC-0954-4B16-9ED9-A6C99BBB9F7E}" type="presParOf" srcId="{A6359E26-BE8B-41A5-A89F-105496938C5E}" destId="{50974CE1-C114-402D-AF52-4D47099DBA4D}" srcOrd="1" destOrd="0" presId="urn:microsoft.com/office/officeart/2005/8/layout/vList2"/>
    <dgm:cxn modelId="{B9C93687-2AF8-4590-BD6B-555C1EB87729}" type="presParOf" srcId="{A6359E26-BE8B-41A5-A89F-105496938C5E}" destId="{6F7D2B76-AE89-4D81-A207-A31E073EEF74}" srcOrd="2" destOrd="0" presId="urn:microsoft.com/office/officeart/2005/8/layout/vList2"/>
    <dgm:cxn modelId="{B58E54FB-651E-4559-960A-2AC5356AC9B7}" type="presParOf" srcId="{A6359E26-BE8B-41A5-A89F-105496938C5E}" destId="{049024D5-D467-4289-A8F4-6721C6DD0DE1}" srcOrd="3" destOrd="0" presId="urn:microsoft.com/office/officeart/2005/8/layout/vList2"/>
    <dgm:cxn modelId="{DD982DF2-E1AA-43A6-AB59-B04FC95A5E3D}" type="presParOf" srcId="{A6359E26-BE8B-41A5-A89F-105496938C5E}" destId="{8D81C466-0FA0-4525-A533-789E11C9F4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34982E-9B0D-4E81-9824-542FBA96DB0D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AEA99C07-6942-4EAA-B6D3-BF5A4FE15C67}">
      <dgm:prSet custT="1"/>
      <dgm:spPr/>
      <dgm:t>
        <a:bodyPr/>
        <a:lstStyle/>
        <a:p>
          <a:pPr algn="ctr" rtl="0"/>
          <a:r>
            <a:rPr lang="nl-NL" sz="4400" dirty="0" smtClean="0"/>
            <a:t>De mond</a:t>
          </a:r>
          <a:endParaRPr lang="nl-NL" sz="4400" dirty="0"/>
        </a:p>
      </dgm:t>
    </dgm:pt>
    <dgm:pt modelId="{16EC1772-D381-44E5-84B1-4285A95064DE}" type="parTrans" cxnId="{5A9CD08F-428F-46EF-9BE3-EA49E71992EB}">
      <dgm:prSet/>
      <dgm:spPr/>
      <dgm:t>
        <a:bodyPr/>
        <a:lstStyle/>
        <a:p>
          <a:endParaRPr lang="nl-NL"/>
        </a:p>
      </dgm:t>
    </dgm:pt>
    <dgm:pt modelId="{B2D17915-4997-4280-A3FC-D98057E92B55}" type="sibTrans" cxnId="{5A9CD08F-428F-46EF-9BE3-EA49E71992EB}">
      <dgm:prSet/>
      <dgm:spPr/>
      <dgm:t>
        <a:bodyPr/>
        <a:lstStyle/>
        <a:p>
          <a:endParaRPr lang="nl-NL"/>
        </a:p>
      </dgm:t>
    </dgm:pt>
    <dgm:pt modelId="{2C810E96-DBDD-4F96-B557-7065BFC39A74}" type="pres">
      <dgm:prSet presAssocID="{5434982E-9B0D-4E81-9824-542FBA96DB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EE0FE5C-3959-41CB-8C70-14AAE14F5B61}" type="pres">
      <dgm:prSet presAssocID="{AEA99C07-6942-4EAA-B6D3-BF5A4FE15C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9413E91-163E-4D0D-BD91-8C27C6AB021C}" type="presOf" srcId="{5434982E-9B0D-4E81-9824-542FBA96DB0D}" destId="{2C810E96-DBDD-4F96-B557-7065BFC39A74}" srcOrd="0" destOrd="0" presId="urn:microsoft.com/office/officeart/2005/8/layout/vList2"/>
    <dgm:cxn modelId="{5A9CD08F-428F-46EF-9BE3-EA49E71992EB}" srcId="{5434982E-9B0D-4E81-9824-542FBA96DB0D}" destId="{AEA99C07-6942-4EAA-B6D3-BF5A4FE15C67}" srcOrd="0" destOrd="0" parTransId="{16EC1772-D381-44E5-84B1-4285A95064DE}" sibTransId="{B2D17915-4997-4280-A3FC-D98057E92B55}"/>
    <dgm:cxn modelId="{FDDFABBF-11D1-474D-A756-83064D537262}" type="presOf" srcId="{AEA99C07-6942-4EAA-B6D3-BF5A4FE15C67}" destId="{4EE0FE5C-3959-41CB-8C70-14AAE14F5B61}" srcOrd="0" destOrd="0" presId="urn:microsoft.com/office/officeart/2005/8/layout/vList2"/>
    <dgm:cxn modelId="{5F3AAC04-348A-494A-AFD6-BE544BACA75A}" type="presParOf" srcId="{2C810E96-DBDD-4F96-B557-7065BFC39A74}" destId="{4EE0FE5C-3959-41CB-8C70-14AAE14F5B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521529-29EF-4592-956E-5D4B510E2EFE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F69384BB-3515-4F5F-A70C-FBEA3A43D953}">
      <dgm:prSet custT="1"/>
      <dgm:spPr/>
      <dgm:t>
        <a:bodyPr/>
        <a:lstStyle/>
        <a:p>
          <a:pPr algn="ctr" rtl="0"/>
          <a:r>
            <a:rPr lang="nl-NL" sz="4400" dirty="0" smtClean="0"/>
            <a:t>De mond</a:t>
          </a:r>
          <a:endParaRPr lang="nl-NL" sz="4400" dirty="0"/>
        </a:p>
      </dgm:t>
    </dgm:pt>
    <dgm:pt modelId="{8F1E8A75-8236-4A0D-BA06-A39FC1B9687E}" type="parTrans" cxnId="{231074E5-3D9C-42C5-9F68-ADBDBC5DB97F}">
      <dgm:prSet/>
      <dgm:spPr/>
      <dgm:t>
        <a:bodyPr/>
        <a:lstStyle/>
        <a:p>
          <a:endParaRPr lang="nl-NL"/>
        </a:p>
      </dgm:t>
    </dgm:pt>
    <dgm:pt modelId="{7E312D8C-0E04-4599-8842-48AE41B0DFB6}" type="sibTrans" cxnId="{231074E5-3D9C-42C5-9F68-ADBDBC5DB97F}">
      <dgm:prSet/>
      <dgm:spPr/>
      <dgm:t>
        <a:bodyPr/>
        <a:lstStyle/>
        <a:p>
          <a:endParaRPr lang="nl-NL"/>
        </a:p>
      </dgm:t>
    </dgm:pt>
    <dgm:pt modelId="{81600FDB-F2AF-402F-8009-0A1EBF397B42}" type="pres">
      <dgm:prSet presAssocID="{6A521529-29EF-4592-956E-5D4B510E2E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4211472-3392-494A-A1A7-2CD5A9DD4F35}" type="pres">
      <dgm:prSet presAssocID="{F69384BB-3515-4F5F-A70C-FBEA3A43D9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31074E5-3D9C-42C5-9F68-ADBDBC5DB97F}" srcId="{6A521529-29EF-4592-956E-5D4B510E2EFE}" destId="{F69384BB-3515-4F5F-A70C-FBEA3A43D953}" srcOrd="0" destOrd="0" parTransId="{8F1E8A75-8236-4A0D-BA06-A39FC1B9687E}" sibTransId="{7E312D8C-0E04-4599-8842-48AE41B0DFB6}"/>
    <dgm:cxn modelId="{CB66CF32-4FFB-4988-8560-D9D42E29F129}" type="presOf" srcId="{F69384BB-3515-4F5F-A70C-FBEA3A43D953}" destId="{04211472-3392-494A-A1A7-2CD5A9DD4F35}" srcOrd="0" destOrd="0" presId="urn:microsoft.com/office/officeart/2005/8/layout/vList2"/>
    <dgm:cxn modelId="{4164751D-CEA4-469F-BBF5-19CEAFE03FE0}" type="presOf" srcId="{6A521529-29EF-4592-956E-5D4B510E2EFE}" destId="{81600FDB-F2AF-402F-8009-0A1EBF397B42}" srcOrd="0" destOrd="0" presId="urn:microsoft.com/office/officeart/2005/8/layout/vList2"/>
    <dgm:cxn modelId="{F56DAB11-A739-45AB-8491-47E63D996411}" type="presParOf" srcId="{81600FDB-F2AF-402F-8009-0A1EBF397B42}" destId="{04211472-3392-494A-A1A7-2CD5A9DD4F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364E12-6FC2-482C-9B6E-D723E766EB64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kern="1200" dirty="0" smtClean="0"/>
            <a:t>Het verteringsstelsel </a:t>
          </a:r>
          <a:endParaRPr lang="nl-NL" sz="4800" kern="1200" dirty="0"/>
        </a:p>
      </dsp:txBody>
      <dsp:txXfrm>
        <a:off x="0" y="9900"/>
        <a:ext cx="8229600" cy="112319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CEF238-5C41-4109-836F-D1DABA790E2D}">
      <dsp:nvSpPr>
        <dsp:cNvPr id="0" name=""/>
        <dsp:cNvSpPr/>
      </dsp:nvSpPr>
      <dsp:spPr>
        <a:xfrm rot="10800000">
          <a:off x="1437113" y="860"/>
          <a:ext cx="4692761" cy="1020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972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2 belangrijke redenen voor kauwen: voedselbrokken kleiner maken + oppervlakte vergroten</a:t>
          </a:r>
          <a:endParaRPr lang="nl-NL" sz="2100" kern="1200" dirty="0"/>
        </a:p>
      </dsp:txBody>
      <dsp:txXfrm rot="10800000">
        <a:off x="1437113" y="860"/>
        <a:ext cx="4692761" cy="1020408"/>
      </dsp:txXfrm>
    </dsp:sp>
    <dsp:sp modelId="{7937A1A2-1537-4B40-9AE2-C6CBC50A1261}">
      <dsp:nvSpPr>
        <dsp:cNvPr id="0" name=""/>
        <dsp:cNvSpPr/>
      </dsp:nvSpPr>
      <dsp:spPr>
        <a:xfrm>
          <a:off x="926909" y="860"/>
          <a:ext cx="1020408" cy="10204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37033C-3AB2-42C7-BFE5-502ABCAD8F0C}">
      <dsp:nvSpPr>
        <dsp:cNvPr id="0" name=""/>
        <dsp:cNvSpPr/>
      </dsp:nvSpPr>
      <dsp:spPr>
        <a:xfrm rot="10800000">
          <a:off x="1437113" y="1325868"/>
          <a:ext cx="4692761" cy="1020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972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Speekselklieren </a:t>
          </a:r>
          <a:r>
            <a:rPr lang="nl-NL" sz="2100" kern="1200" smtClean="0">
              <a:sym typeface="Wingdings"/>
            </a:rPr>
            <a:t></a:t>
          </a:r>
          <a:r>
            <a:rPr lang="nl-NL" sz="2100" kern="1200" smtClean="0"/>
            <a:t> water + slijm + enzym</a:t>
          </a:r>
          <a:endParaRPr lang="nl-NL" sz="2100" kern="1200"/>
        </a:p>
      </dsp:txBody>
      <dsp:txXfrm rot="10800000">
        <a:off x="1437113" y="1325868"/>
        <a:ext cx="4692761" cy="1020408"/>
      </dsp:txXfrm>
    </dsp:sp>
    <dsp:sp modelId="{9BEC347E-5211-4422-AC72-86F3F2B35040}">
      <dsp:nvSpPr>
        <dsp:cNvPr id="0" name=""/>
        <dsp:cNvSpPr/>
      </dsp:nvSpPr>
      <dsp:spPr>
        <a:xfrm>
          <a:off x="926909" y="1325868"/>
          <a:ext cx="1020408" cy="102040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275DD5-E3DF-4287-9519-764497ECC2A2}">
      <dsp:nvSpPr>
        <dsp:cNvPr id="0" name=""/>
        <dsp:cNvSpPr/>
      </dsp:nvSpPr>
      <dsp:spPr>
        <a:xfrm rot="10800000">
          <a:off x="1437113" y="2650875"/>
          <a:ext cx="4692761" cy="1020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972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Functie slijm </a:t>
          </a:r>
          <a:r>
            <a:rPr lang="nl-NL" sz="2100" kern="1200" dirty="0" smtClean="0">
              <a:sym typeface="Wingdings"/>
            </a:rPr>
            <a:t></a:t>
          </a:r>
          <a:r>
            <a:rPr lang="nl-NL" sz="2100" kern="1200" dirty="0" smtClean="0"/>
            <a:t> maakt voedselbrij </a:t>
          </a:r>
          <a:r>
            <a:rPr lang="nl-NL" sz="2100" kern="1200" dirty="0" err="1" smtClean="0"/>
            <a:t>glijbaar</a:t>
          </a:r>
          <a:r>
            <a:rPr lang="nl-NL" sz="2100" kern="1200" dirty="0" smtClean="0"/>
            <a:t> </a:t>
          </a:r>
          <a:r>
            <a:rPr lang="nl-NL" sz="2100" kern="1200" dirty="0" smtClean="0">
              <a:sym typeface="Wingdings"/>
            </a:rPr>
            <a:t></a:t>
          </a:r>
          <a:r>
            <a:rPr lang="nl-NL" sz="2100" kern="1200" dirty="0" smtClean="0"/>
            <a:t> slikken is gemakkelijker</a:t>
          </a:r>
          <a:endParaRPr lang="nl-NL" sz="2100" kern="1200" dirty="0"/>
        </a:p>
      </dsp:txBody>
      <dsp:txXfrm rot="10800000">
        <a:off x="1437113" y="2650875"/>
        <a:ext cx="4692761" cy="1020408"/>
      </dsp:txXfrm>
    </dsp:sp>
    <dsp:sp modelId="{B6A77836-8ADE-4916-AE09-C97D2F169913}">
      <dsp:nvSpPr>
        <dsp:cNvPr id="0" name=""/>
        <dsp:cNvSpPr/>
      </dsp:nvSpPr>
      <dsp:spPr>
        <a:xfrm>
          <a:off x="926909" y="2650875"/>
          <a:ext cx="1020408" cy="102040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16490D-C94B-4729-A1AB-C35706D1F23C}">
      <dsp:nvSpPr>
        <dsp:cNvPr id="0" name=""/>
        <dsp:cNvSpPr/>
      </dsp:nvSpPr>
      <dsp:spPr>
        <a:xfrm rot="10800000">
          <a:off x="1437113" y="3975883"/>
          <a:ext cx="4692761" cy="1020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972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Functie enzym </a:t>
          </a:r>
          <a:r>
            <a:rPr lang="nl-NL" sz="2100" kern="1200" dirty="0" smtClean="0">
              <a:sym typeface="Wingdings"/>
            </a:rPr>
            <a:t></a:t>
          </a:r>
          <a:r>
            <a:rPr lang="nl-NL" sz="2100" kern="1200" dirty="0" smtClean="0"/>
            <a:t> zetmeel (koolhydraat) afbreken </a:t>
          </a:r>
          <a:endParaRPr lang="nl-NL" sz="2100" kern="1200" dirty="0"/>
        </a:p>
      </dsp:txBody>
      <dsp:txXfrm rot="10800000">
        <a:off x="1437113" y="3975883"/>
        <a:ext cx="4692761" cy="1020408"/>
      </dsp:txXfrm>
    </dsp:sp>
    <dsp:sp modelId="{3AE5B184-E2CC-42C2-9CC3-C767821613AA}">
      <dsp:nvSpPr>
        <dsp:cNvPr id="0" name=""/>
        <dsp:cNvSpPr/>
      </dsp:nvSpPr>
      <dsp:spPr>
        <a:xfrm>
          <a:off x="926909" y="3975883"/>
          <a:ext cx="1020408" cy="102040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595BE1-9650-4CA2-8ECF-29FFC93C68F0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De keelholte</a:t>
          </a:r>
          <a:endParaRPr lang="nl-NL" sz="4400" kern="1200" dirty="0"/>
        </a:p>
      </dsp:txBody>
      <dsp:txXfrm>
        <a:off x="0" y="539"/>
        <a:ext cx="8229600" cy="114192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21DE7-B153-4649-950A-F7724A34F152}">
      <dsp:nvSpPr>
        <dsp:cNvPr id="0" name=""/>
        <dsp:cNvSpPr/>
      </dsp:nvSpPr>
      <dsp:spPr>
        <a:xfrm>
          <a:off x="0" y="134665"/>
          <a:ext cx="3610744" cy="1158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Tong duwt voedsel naar de keelholte.</a:t>
          </a:r>
          <a:endParaRPr lang="nl-NL" sz="3000" kern="1200"/>
        </a:p>
      </dsp:txBody>
      <dsp:txXfrm>
        <a:off x="0" y="134665"/>
        <a:ext cx="3610744" cy="1158299"/>
      </dsp:txXfrm>
    </dsp:sp>
    <dsp:sp modelId="{3BF96B12-3841-4E0E-9E8D-D81E1C5F7795}">
      <dsp:nvSpPr>
        <dsp:cNvPr id="0" name=""/>
        <dsp:cNvSpPr/>
      </dsp:nvSpPr>
      <dsp:spPr>
        <a:xfrm>
          <a:off x="0" y="1379365"/>
          <a:ext cx="3610744" cy="1158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Huig </a:t>
          </a:r>
          <a:r>
            <a:rPr lang="nl-NL" sz="3000" kern="1200" smtClean="0">
              <a:sym typeface="Wingdings"/>
            </a:rPr>
            <a:t></a:t>
          </a:r>
          <a:r>
            <a:rPr lang="nl-NL" sz="3000" kern="1200" smtClean="0"/>
            <a:t> sluit neusholte.</a:t>
          </a:r>
          <a:endParaRPr lang="nl-NL" sz="3000" kern="1200"/>
        </a:p>
      </dsp:txBody>
      <dsp:txXfrm>
        <a:off x="0" y="1379365"/>
        <a:ext cx="3610744" cy="1158299"/>
      </dsp:txXfrm>
    </dsp:sp>
    <dsp:sp modelId="{E75C1EA3-A92E-4C8B-B8C1-6BE87E64C631}">
      <dsp:nvSpPr>
        <dsp:cNvPr id="0" name=""/>
        <dsp:cNvSpPr/>
      </dsp:nvSpPr>
      <dsp:spPr>
        <a:xfrm>
          <a:off x="0" y="2624066"/>
          <a:ext cx="3610744" cy="1158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Strottenklepje </a:t>
          </a:r>
          <a:r>
            <a:rPr lang="nl-NL" sz="3000" kern="1200" smtClean="0">
              <a:sym typeface="Wingdings"/>
            </a:rPr>
            <a:t></a:t>
          </a:r>
          <a:r>
            <a:rPr lang="nl-NL" sz="3000" kern="1200" smtClean="0"/>
            <a:t> sluit luchtpijp.</a:t>
          </a:r>
          <a:endParaRPr lang="nl-NL" sz="3000" kern="1200"/>
        </a:p>
      </dsp:txBody>
      <dsp:txXfrm>
        <a:off x="0" y="2624066"/>
        <a:ext cx="3610744" cy="115829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52233F-6EF1-47F2-95AE-B92ECA10F505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De slokdarm</a:t>
          </a:r>
          <a:endParaRPr lang="nl-NL" sz="4400" kern="1200" dirty="0"/>
        </a:p>
      </dsp:txBody>
      <dsp:txXfrm>
        <a:off x="0" y="539"/>
        <a:ext cx="8229600" cy="114192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2A4951-4A50-4B6A-9286-417614F21A6F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De slokdarm</a:t>
          </a:r>
          <a:endParaRPr lang="nl-NL" sz="4400" kern="1200" dirty="0"/>
        </a:p>
      </dsp:txBody>
      <dsp:txXfrm>
        <a:off x="0" y="539"/>
        <a:ext cx="8229600" cy="114192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E94FED-B265-4F00-AE83-20E3D86A0ED4}">
      <dsp:nvSpPr>
        <dsp:cNvPr id="0" name=""/>
        <dsp:cNvSpPr/>
      </dsp:nvSpPr>
      <dsp:spPr>
        <a:xfrm>
          <a:off x="0" y="28600"/>
          <a:ext cx="7427168" cy="965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Vervoert het voedsel naar de maag door middel van peristaltische beweging</a:t>
          </a:r>
          <a:endParaRPr lang="nl-NL" sz="2500" kern="1200" dirty="0"/>
        </a:p>
      </dsp:txBody>
      <dsp:txXfrm>
        <a:off x="0" y="28600"/>
        <a:ext cx="7427168" cy="965250"/>
      </dsp:txXfrm>
    </dsp:sp>
    <dsp:sp modelId="{4ACB89B4-08DB-490E-A562-50B9BE55E394}">
      <dsp:nvSpPr>
        <dsp:cNvPr id="0" name=""/>
        <dsp:cNvSpPr/>
      </dsp:nvSpPr>
      <dsp:spPr>
        <a:xfrm>
          <a:off x="0" y="1058411"/>
          <a:ext cx="7427168" cy="965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Produceert geen verteringssappen. </a:t>
          </a:r>
          <a:endParaRPr lang="nl-NL" sz="2500" kern="1200"/>
        </a:p>
      </dsp:txBody>
      <dsp:txXfrm>
        <a:off x="0" y="1058411"/>
        <a:ext cx="7427168" cy="96525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AE20EB-C593-4EAC-BF66-AC4C558B0F04}">
      <dsp:nvSpPr>
        <dsp:cNvPr id="0" name=""/>
        <dsp:cNvSpPr/>
      </dsp:nvSpPr>
      <dsp:spPr>
        <a:xfrm>
          <a:off x="0" y="7975"/>
          <a:ext cx="3960440" cy="992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hlinkClick xmlns:r="http://schemas.openxmlformats.org/officeDocument/2006/relationships" r:id="rId1"/>
            </a:rPr>
            <a:t>De peristaltische beweging</a:t>
          </a:r>
          <a:endParaRPr lang="nl-NL" sz="2400" kern="1200" dirty="0"/>
        </a:p>
      </dsp:txBody>
      <dsp:txXfrm>
        <a:off x="0" y="7975"/>
        <a:ext cx="3960440" cy="99216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BB665-6753-46A2-A847-12F8E626DCC5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De maag</a:t>
          </a:r>
          <a:endParaRPr lang="nl-NL" sz="4400" kern="1200" dirty="0"/>
        </a:p>
      </dsp:txBody>
      <dsp:txXfrm>
        <a:off x="0" y="539"/>
        <a:ext cx="8229600" cy="114192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127737-CA46-4995-98CC-0371CA310AFC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De maag</a:t>
          </a:r>
          <a:endParaRPr lang="nl-NL" sz="4400" kern="1200" dirty="0"/>
        </a:p>
      </dsp:txBody>
      <dsp:txXfrm>
        <a:off x="0" y="539"/>
        <a:ext cx="8229600" cy="114192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148304-4061-48D4-B749-96456A4B4E92}">
      <dsp:nvSpPr>
        <dsp:cNvPr id="0" name=""/>
        <dsp:cNvSpPr/>
      </dsp:nvSpPr>
      <dsp:spPr>
        <a:xfrm>
          <a:off x="0" y="12711"/>
          <a:ext cx="8229600" cy="849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Maag is tijdelijke opslagplaats </a:t>
          </a:r>
          <a:r>
            <a:rPr lang="nl-NL" sz="2200" kern="1200" smtClean="0">
              <a:sym typeface="Wingdings"/>
            </a:rPr>
            <a:t></a:t>
          </a:r>
          <a:r>
            <a:rPr lang="nl-NL" sz="2200" kern="1200" smtClean="0"/>
            <a:t> maag-portier laat voedselbrij in gedeeltes door</a:t>
          </a:r>
          <a:endParaRPr lang="nl-NL" sz="2200" kern="1200"/>
        </a:p>
      </dsp:txBody>
      <dsp:txXfrm>
        <a:off x="0" y="12711"/>
        <a:ext cx="8229600" cy="849420"/>
      </dsp:txXfrm>
    </dsp:sp>
    <dsp:sp modelId="{88082968-CDF6-43FB-B280-39334500C2B7}">
      <dsp:nvSpPr>
        <dsp:cNvPr id="0" name=""/>
        <dsp:cNvSpPr/>
      </dsp:nvSpPr>
      <dsp:spPr>
        <a:xfrm>
          <a:off x="0" y="925491"/>
          <a:ext cx="8229600" cy="849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Maagwand is erg gespierd </a:t>
          </a:r>
          <a:r>
            <a:rPr lang="nl-NL" sz="2200" kern="1200" smtClean="0">
              <a:sym typeface="Wingdings"/>
            </a:rPr>
            <a:t></a:t>
          </a:r>
          <a:r>
            <a:rPr lang="nl-NL" sz="2200" kern="1200" smtClean="0"/>
            <a:t> kring – en lengtespieren </a:t>
          </a:r>
          <a:r>
            <a:rPr lang="nl-NL" sz="2200" kern="1200" smtClean="0">
              <a:sym typeface="Wingdings"/>
            </a:rPr>
            <a:t></a:t>
          </a:r>
          <a:r>
            <a:rPr lang="nl-NL" sz="2200" kern="1200" smtClean="0"/>
            <a:t> kneden voedselbrij</a:t>
          </a:r>
          <a:endParaRPr lang="nl-NL" sz="2200" kern="1200"/>
        </a:p>
      </dsp:txBody>
      <dsp:txXfrm>
        <a:off x="0" y="925491"/>
        <a:ext cx="8229600" cy="849420"/>
      </dsp:txXfrm>
    </dsp:sp>
    <dsp:sp modelId="{160B352A-A575-4CF7-AA6C-4500AB8B67A2}">
      <dsp:nvSpPr>
        <dsp:cNvPr id="0" name=""/>
        <dsp:cNvSpPr/>
      </dsp:nvSpPr>
      <dsp:spPr>
        <a:xfrm>
          <a:off x="0" y="1838271"/>
          <a:ext cx="8229600" cy="849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Maagsapklieren </a:t>
          </a:r>
          <a:r>
            <a:rPr lang="nl-NL" sz="2200" kern="1200" smtClean="0">
              <a:sym typeface="Wingdings"/>
            </a:rPr>
            <a:t></a:t>
          </a:r>
          <a:r>
            <a:rPr lang="nl-NL" sz="2200" kern="1200" smtClean="0"/>
            <a:t> maagsap </a:t>
          </a:r>
          <a:r>
            <a:rPr lang="nl-NL" sz="2200" kern="1200" smtClean="0">
              <a:sym typeface="Wingdings"/>
            </a:rPr>
            <a:t></a:t>
          </a:r>
          <a:r>
            <a:rPr lang="nl-NL" sz="2200" kern="1200" smtClean="0"/>
            <a:t> water + zoutzuur + enzym</a:t>
          </a:r>
          <a:endParaRPr lang="nl-NL" sz="2200" kern="1200"/>
        </a:p>
      </dsp:txBody>
      <dsp:txXfrm>
        <a:off x="0" y="1838271"/>
        <a:ext cx="8229600" cy="849420"/>
      </dsp:txXfrm>
    </dsp:sp>
    <dsp:sp modelId="{2E426650-83D9-4B44-9D77-73BF03786015}">
      <dsp:nvSpPr>
        <dsp:cNvPr id="0" name=""/>
        <dsp:cNvSpPr/>
      </dsp:nvSpPr>
      <dsp:spPr>
        <a:xfrm>
          <a:off x="0" y="2751051"/>
          <a:ext cx="8229600" cy="849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Functie enzym </a:t>
          </a:r>
          <a:r>
            <a:rPr lang="nl-NL" sz="2200" kern="1200" smtClean="0">
              <a:sym typeface="Wingdings"/>
            </a:rPr>
            <a:t></a:t>
          </a:r>
          <a:r>
            <a:rPr lang="nl-NL" sz="2200" kern="1200" smtClean="0"/>
            <a:t> eiwitten afbreken.</a:t>
          </a:r>
          <a:endParaRPr lang="nl-NL" sz="2200" kern="1200"/>
        </a:p>
      </dsp:txBody>
      <dsp:txXfrm>
        <a:off x="0" y="2751051"/>
        <a:ext cx="8229600" cy="849420"/>
      </dsp:txXfrm>
    </dsp:sp>
    <dsp:sp modelId="{3AA86FA4-C0E5-40E9-80C0-A8C0CD1FDA49}">
      <dsp:nvSpPr>
        <dsp:cNvPr id="0" name=""/>
        <dsp:cNvSpPr/>
      </dsp:nvSpPr>
      <dsp:spPr>
        <a:xfrm>
          <a:off x="0" y="3663831"/>
          <a:ext cx="8229600" cy="849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Functie maagzuur </a:t>
          </a:r>
          <a:r>
            <a:rPr lang="nl-NL" sz="2200" kern="1200" smtClean="0">
              <a:sym typeface="Wingdings"/>
            </a:rPr>
            <a:t></a:t>
          </a:r>
          <a:r>
            <a:rPr lang="nl-NL" sz="2200" kern="1200" smtClean="0"/>
            <a:t> ziektekiemen doden</a:t>
          </a:r>
          <a:endParaRPr lang="nl-NL" sz="2200" kern="1200"/>
        </a:p>
      </dsp:txBody>
      <dsp:txXfrm>
        <a:off x="0" y="3663831"/>
        <a:ext cx="8229600" cy="8494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ACED0E-00AE-40C4-86AA-7F9AB53E600A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Wat is verteren?</a:t>
          </a:r>
          <a:endParaRPr lang="nl-NL" sz="4400" kern="1200" dirty="0"/>
        </a:p>
      </dsp:txBody>
      <dsp:txXfrm>
        <a:off x="0" y="539"/>
        <a:ext cx="8229600" cy="114192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DFC3BF-7018-442D-888A-D5223CF1FEDA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twaalf-vingerige darm</a:t>
          </a:r>
          <a:endParaRPr lang="nl-NL" sz="4400" kern="1200"/>
        </a:p>
      </dsp:txBody>
      <dsp:txXfrm>
        <a:off x="0" y="539"/>
        <a:ext cx="8229600" cy="114192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DBB969-326D-466D-8EDF-C99DB2295681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De Twaalfvingerige darm</a:t>
          </a:r>
          <a:endParaRPr lang="nl-NL" sz="4400" kern="1200" dirty="0"/>
        </a:p>
      </dsp:txBody>
      <dsp:txXfrm>
        <a:off x="0" y="539"/>
        <a:ext cx="8229600" cy="114192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E61DB0-5072-4D01-AC31-8CF0E0D22BC7}">
      <dsp:nvSpPr>
        <dsp:cNvPr id="0" name=""/>
        <dsp:cNvSpPr/>
      </dsp:nvSpPr>
      <dsp:spPr>
        <a:xfrm>
          <a:off x="0" y="319169"/>
          <a:ext cx="8568952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b="1" kern="1200" smtClean="0"/>
            <a:t>In de twaalfvingerige darm komen drie dingen bij elkaar: de voedselbrij vanuit de maag + het gal uit galblaas + alvleessap uit de alvleesklier</a:t>
          </a:r>
          <a:endParaRPr lang="nl-NL" sz="1900" b="1" kern="1200"/>
        </a:p>
      </dsp:txBody>
      <dsp:txXfrm>
        <a:off x="0" y="319169"/>
        <a:ext cx="8568952" cy="733590"/>
      </dsp:txXfrm>
    </dsp:sp>
    <dsp:sp modelId="{6EA17448-DDEA-485D-AD77-0E0E418D458F}">
      <dsp:nvSpPr>
        <dsp:cNvPr id="0" name=""/>
        <dsp:cNvSpPr/>
      </dsp:nvSpPr>
      <dsp:spPr>
        <a:xfrm>
          <a:off x="0" y="1107480"/>
          <a:ext cx="8568952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b="1" kern="1200" smtClean="0"/>
            <a:t>Hier werken de het gal en de enzymen van het alvleessap dus op het voedsel in. </a:t>
          </a:r>
          <a:endParaRPr lang="nl-NL" sz="1900" b="1" kern="1200"/>
        </a:p>
      </dsp:txBody>
      <dsp:txXfrm>
        <a:off x="0" y="1107480"/>
        <a:ext cx="8568952" cy="73359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62ED28-2006-415D-88E3-5F7D5D8C937C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De galblaas </a:t>
          </a:r>
          <a:endParaRPr lang="nl-NL" sz="4400" kern="1200" dirty="0"/>
        </a:p>
      </dsp:txBody>
      <dsp:txXfrm>
        <a:off x="0" y="539"/>
        <a:ext cx="8229600" cy="114192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A3D1D-F886-482F-B9EA-1CDB03AF419C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galblaas</a:t>
          </a:r>
          <a:endParaRPr lang="nl-NL" sz="4400" kern="1200"/>
        </a:p>
      </dsp:txBody>
      <dsp:txXfrm>
        <a:off x="0" y="539"/>
        <a:ext cx="8229600" cy="114192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27BD64-6FF4-4056-99BB-7B5E2974C09F}">
      <dsp:nvSpPr>
        <dsp:cNvPr id="0" name=""/>
        <dsp:cNvSpPr/>
      </dsp:nvSpPr>
      <dsp:spPr>
        <a:xfrm>
          <a:off x="0" y="18717"/>
          <a:ext cx="8640960" cy="7985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De lever produceert gal (verteringsklier!)</a:t>
          </a:r>
          <a:endParaRPr lang="nl-NL" sz="2100" kern="1200" dirty="0"/>
        </a:p>
      </dsp:txBody>
      <dsp:txXfrm>
        <a:off x="0" y="18717"/>
        <a:ext cx="8640960" cy="798524"/>
      </dsp:txXfrm>
    </dsp:sp>
    <dsp:sp modelId="{B6654128-15B4-4C69-A88E-C647484C585C}">
      <dsp:nvSpPr>
        <dsp:cNvPr id="0" name=""/>
        <dsp:cNvSpPr/>
      </dsp:nvSpPr>
      <dsp:spPr>
        <a:xfrm>
          <a:off x="0" y="877722"/>
          <a:ext cx="8640960" cy="7985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De galblaas is opslagplaats voor gal (geen verteringsklier!)</a:t>
          </a:r>
          <a:endParaRPr lang="nl-NL" sz="2100" kern="1200" dirty="0"/>
        </a:p>
      </dsp:txBody>
      <dsp:txXfrm>
        <a:off x="0" y="877722"/>
        <a:ext cx="8640960" cy="798524"/>
      </dsp:txXfrm>
    </dsp:sp>
    <dsp:sp modelId="{BB99AAC8-1EEA-43D9-A2D9-0E21A23A1B4A}">
      <dsp:nvSpPr>
        <dsp:cNvPr id="0" name=""/>
        <dsp:cNvSpPr/>
      </dsp:nvSpPr>
      <dsp:spPr>
        <a:xfrm>
          <a:off x="0" y="1736727"/>
          <a:ext cx="8640960" cy="7985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Functie gal </a:t>
          </a:r>
          <a:r>
            <a:rPr lang="nl-NL" sz="2100" kern="1200" dirty="0" smtClean="0">
              <a:sym typeface="Wingdings"/>
            </a:rPr>
            <a:t></a:t>
          </a:r>
          <a:r>
            <a:rPr lang="nl-NL" sz="2100" kern="1200" dirty="0" smtClean="0"/>
            <a:t>vetten emulgeren </a:t>
          </a:r>
          <a:r>
            <a:rPr lang="nl-NL" sz="2100" kern="1200" dirty="0" smtClean="0">
              <a:sym typeface="Wingdings"/>
            </a:rPr>
            <a:t></a:t>
          </a:r>
          <a:r>
            <a:rPr lang="nl-NL" sz="2100" kern="1200" dirty="0" smtClean="0"/>
            <a:t> van grote vetdruppels kleinere vetdruppels maken </a:t>
          </a:r>
          <a:r>
            <a:rPr lang="nl-NL" sz="2100" kern="1200" dirty="0" smtClean="0">
              <a:sym typeface="Wingdings"/>
            </a:rPr>
            <a:t></a:t>
          </a:r>
          <a:r>
            <a:rPr lang="nl-NL" sz="2100" kern="1200" dirty="0" smtClean="0"/>
            <a:t> beter bereikbaar voor  enzymen.</a:t>
          </a:r>
          <a:endParaRPr lang="nl-NL" sz="2100" kern="1200" dirty="0"/>
        </a:p>
      </dsp:txBody>
      <dsp:txXfrm>
        <a:off x="0" y="1736727"/>
        <a:ext cx="8640960" cy="798524"/>
      </dsp:txXfrm>
    </dsp:sp>
    <dsp:sp modelId="{B07AF3E4-9282-46FF-9BFE-81CD852DCF36}">
      <dsp:nvSpPr>
        <dsp:cNvPr id="0" name=""/>
        <dsp:cNvSpPr/>
      </dsp:nvSpPr>
      <dsp:spPr>
        <a:xfrm>
          <a:off x="0" y="2595732"/>
          <a:ext cx="8640960" cy="7985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Emulgeren is niet verteren! Waarom niet?</a:t>
          </a:r>
          <a:endParaRPr lang="nl-NL" sz="2100" kern="1200"/>
        </a:p>
      </dsp:txBody>
      <dsp:txXfrm>
        <a:off x="0" y="2595732"/>
        <a:ext cx="8640960" cy="798524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BA6A58-F488-4230-85CA-2E5025E9A944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alvleesklier</a:t>
          </a:r>
          <a:endParaRPr lang="nl-NL" sz="4400" kern="1200"/>
        </a:p>
      </dsp:txBody>
      <dsp:txXfrm>
        <a:off x="0" y="539"/>
        <a:ext cx="8229600" cy="114192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E1B107-5078-4250-B8D5-FF34F678EA47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alvleesklier</a:t>
          </a:r>
          <a:endParaRPr lang="nl-NL" sz="4400" kern="1200"/>
        </a:p>
      </dsp:txBody>
      <dsp:txXfrm>
        <a:off x="0" y="539"/>
        <a:ext cx="8229600" cy="114192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D239F0-9D0A-4AB8-8105-1345A21F523C}">
      <dsp:nvSpPr>
        <dsp:cNvPr id="0" name=""/>
        <dsp:cNvSpPr/>
      </dsp:nvSpPr>
      <dsp:spPr>
        <a:xfrm>
          <a:off x="0" y="16439"/>
          <a:ext cx="7632848" cy="912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De alvleesklier produceert alvleessap.</a:t>
          </a:r>
          <a:endParaRPr lang="nl-NL" sz="2400" kern="1200"/>
        </a:p>
      </dsp:txBody>
      <dsp:txXfrm>
        <a:off x="0" y="16439"/>
        <a:ext cx="7632848" cy="912600"/>
      </dsp:txXfrm>
    </dsp:sp>
    <dsp:sp modelId="{F31D3241-9610-43D4-A114-78D8464167DF}">
      <dsp:nvSpPr>
        <dsp:cNvPr id="0" name=""/>
        <dsp:cNvSpPr/>
      </dsp:nvSpPr>
      <dsp:spPr>
        <a:xfrm>
          <a:off x="0" y="998159"/>
          <a:ext cx="7632848" cy="912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Alvleessap = water + enzym + stof om maagzuur te neutraliseren</a:t>
          </a:r>
          <a:endParaRPr lang="nl-NL" sz="2400" kern="1200"/>
        </a:p>
      </dsp:txBody>
      <dsp:txXfrm>
        <a:off x="0" y="998159"/>
        <a:ext cx="7632848" cy="912600"/>
      </dsp:txXfrm>
    </dsp:sp>
    <dsp:sp modelId="{6043B2D6-C71E-4B09-AE72-687F7AB871C0}">
      <dsp:nvSpPr>
        <dsp:cNvPr id="0" name=""/>
        <dsp:cNvSpPr/>
      </dsp:nvSpPr>
      <dsp:spPr>
        <a:xfrm>
          <a:off x="0" y="1979879"/>
          <a:ext cx="7632848" cy="912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Functie enzym: verteren van eiwitten, koolhydraten en vetten</a:t>
          </a:r>
          <a:endParaRPr lang="nl-NL" sz="2400" kern="1200"/>
        </a:p>
      </dsp:txBody>
      <dsp:txXfrm>
        <a:off x="0" y="1979879"/>
        <a:ext cx="7632848" cy="912600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B809-2097-4980-A393-5A1F6D27FA21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dunne darm</a:t>
          </a:r>
          <a:endParaRPr lang="nl-NL" sz="4400" kern="1200"/>
        </a:p>
      </dsp:txBody>
      <dsp:txXfrm>
        <a:off x="0" y="539"/>
        <a:ext cx="8229600" cy="1141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DD173C-BCA9-40BD-A8B3-DE0114DFAF6C}">
      <dsp:nvSpPr>
        <dsp:cNvPr id="0" name=""/>
        <dsp:cNvSpPr/>
      </dsp:nvSpPr>
      <dsp:spPr>
        <a:xfrm>
          <a:off x="0" y="183981"/>
          <a:ext cx="8229600" cy="2035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Verteren = afbreken en dus kleiner maken van voedingsstoffen die niet door de darmwand heen in het bloed kunnen worden opgenomen (koolhydraten, eiwitten en vetten)</a:t>
          </a:r>
          <a:endParaRPr lang="nl-NL" sz="3000" kern="1200" dirty="0"/>
        </a:p>
      </dsp:txBody>
      <dsp:txXfrm>
        <a:off x="0" y="183981"/>
        <a:ext cx="8229600" cy="2035800"/>
      </dsp:txXfrm>
    </dsp:sp>
    <dsp:sp modelId="{3609404D-DCDF-4914-9546-0F6FDC1BC9F9}">
      <dsp:nvSpPr>
        <dsp:cNvPr id="0" name=""/>
        <dsp:cNvSpPr/>
      </dsp:nvSpPr>
      <dsp:spPr>
        <a:xfrm>
          <a:off x="0" y="2306181"/>
          <a:ext cx="8229600" cy="2035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Verteringsproducten = kleinere stoffen die wel door de darmwand heen in het bloed kunnen worden opgenomen</a:t>
          </a:r>
          <a:endParaRPr lang="nl-NL" sz="3000" kern="1200"/>
        </a:p>
      </dsp:txBody>
      <dsp:txXfrm>
        <a:off x="0" y="2306181"/>
        <a:ext cx="8229600" cy="203580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60FC34-CFFD-4647-96A2-5148EAD9830C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dunne darm</a:t>
          </a:r>
          <a:endParaRPr lang="nl-NL" sz="4400" kern="1200"/>
        </a:p>
      </dsp:txBody>
      <dsp:txXfrm>
        <a:off x="0" y="539"/>
        <a:ext cx="8229600" cy="1141920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B2B9B3-B8D3-47D2-B0ED-2517D3386C8C}">
      <dsp:nvSpPr>
        <dsp:cNvPr id="0" name=""/>
        <dsp:cNvSpPr/>
      </dsp:nvSpPr>
      <dsp:spPr>
        <a:xfrm>
          <a:off x="0" y="288622"/>
          <a:ext cx="8064896" cy="8881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Ongeveer 6 meter lang.</a:t>
          </a:r>
          <a:endParaRPr lang="nl-NL" sz="2000" kern="1200" dirty="0"/>
        </a:p>
      </dsp:txBody>
      <dsp:txXfrm>
        <a:off x="0" y="288622"/>
        <a:ext cx="8064896" cy="888131"/>
      </dsp:txXfrm>
    </dsp:sp>
    <dsp:sp modelId="{645B77A5-FCFD-4727-8E90-4613136B7346}">
      <dsp:nvSpPr>
        <dsp:cNvPr id="0" name=""/>
        <dsp:cNvSpPr/>
      </dsp:nvSpPr>
      <dsp:spPr>
        <a:xfrm>
          <a:off x="0" y="1190521"/>
          <a:ext cx="8064896" cy="8881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Darmwand </a:t>
          </a:r>
          <a:r>
            <a:rPr lang="nl-NL" sz="2000" kern="1200" smtClean="0">
              <a:sym typeface="Wingdings"/>
            </a:rPr>
            <a:t></a:t>
          </a:r>
          <a:r>
            <a:rPr lang="nl-NL" sz="2000" kern="1200" smtClean="0"/>
            <a:t> darmsapklieren </a:t>
          </a:r>
          <a:r>
            <a:rPr lang="nl-NL" sz="2000" kern="1200" smtClean="0">
              <a:sym typeface="Wingdings"/>
            </a:rPr>
            <a:t></a:t>
          </a:r>
          <a:r>
            <a:rPr lang="nl-NL" sz="2000" kern="1200" smtClean="0"/>
            <a:t> darmsap</a:t>
          </a:r>
          <a:endParaRPr lang="nl-NL" sz="2000" kern="1200"/>
        </a:p>
      </dsp:txBody>
      <dsp:txXfrm>
        <a:off x="0" y="1190521"/>
        <a:ext cx="8064896" cy="888131"/>
      </dsp:txXfrm>
    </dsp:sp>
    <dsp:sp modelId="{FC802D14-E7E2-4D9B-94B2-2758112D9D59}">
      <dsp:nvSpPr>
        <dsp:cNvPr id="0" name=""/>
        <dsp:cNvSpPr/>
      </dsp:nvSpPr>
      <dsp:spPr>
        <a:xfrm>
          <a:off x="0" y="2092420"/>
          <a:ext cx="8064896" cy="8881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Darmsap = water + enzymen </a:t>
          </a:r>
          <a:endParaRPr lang="nl-NL" sz="2000" kern="1200"/>
        </a:p>
      </dsp:txBody>
      <dsp:txXfrm>
        <a:off x="0" y="2092420"/>
        <a:ext cx="8064896" cy="888131"/>
      </dsp:txXfrm>
    </dsp:sp>
    <dsp:sp modelId="{3C88CF31-1865-4B32-8E38-BD1BC882852C}">
      <dsp:nvSpPr>
        <dsp:cNvPr id="0" name=""/>
        <dsp:cNvSpPr/>
      </dsp:nvSpPr>
      <dsp:spPr>
        <a:xfrm>
          <a:off x="0" y="2994319"/>
          <a:ext cx="8064896" cy="8881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Functie enzymen darmsap </a:t>
          </a:r>
          <a:r>
            <a:rPr lang="nl-NL" sz="2000" kern="1200" smtClean="0">
              <a:sym typeface="Wingdings"/>
            </a:rPr>
            <a:t></a:t>
          </a:r>
          <a:r>
            <a:rPr lang="nl-NL" sz="2000" kern="1200" smtClean="0"/>
            <a:t> vertering van eiwitten en koolhydraten afmaken</a:t>
          </a:r>
          <a:endParaRPr lang="nl-NL" sz="2000" kern="1200"/>
        </a:p>
      </dsp:txBody>
      <dsp:txXfrm>
        <a:off x="0" y="2994319"/>
        <a:ext cx="8064896" cy="888131"/>
      </dsp:txXfrm>
    </dsp:sp>
    <dsp:sp modelId="{07535DA0-EA8B-4C31-B63D-FB515D0363B9}">
      <dsp:nvSpPr>
        <dsp:cNvPr id="0" name=""/>
        <dsp:cNvSpPr/>
      </dsp:nvSpPr>
      <dsp:spPr>
        <a:xfrm>
          <a:off x="0" y="3896218"/>
          <a:ext cx="8064896" cy="999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Opname voedingsstoffen: grootste deel water + voedingsstoffen die hierin zijn opgelost worden door wand dunnen darm opgenomen in het bloed </a:t>
          </a:r>
          <a:r>
            <a:rPr lang="nl-NL" sz="2000" kern="1200" dirty="0" smtClean="0">
              <a:sym typeface="Wingdings"/>
            </a:rPr>
            <a:t></a:t>
          </a:r>
          <a:r>
            <a:rPr lang="nl-NL" sz="2000" kern="1200" dirty="0" smtClean="0"/>
            <a:t> verspreiding over alle cellen lichaam</a:t>
          </a:r>
          <a:endParaRPr lang="nl-NL" sz="2000" kern="1200" dirty="0"/>
        </a:p>
      </dsp:txBody>
      <dsp:txXfrm>
        <a:off x="0" y="3896218"/>
        <a:ext cx="8064896" cy="999734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BF2150-EE96-4D9B-8876-437AD506A9F4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dunne darm</a:t>
          </a:r>
          <a:endParaRPr lang="nl-NL" sz="4400" kern="1200"/>
        </a:p>
      </dsp:txBody>
      <dsp:txXfrm>
        <a:off x="0" y="539"/>
        <a:ext cx="8229600" cy="1141920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F34C83-AA19-4C38-B95F-769640303DB7}">
      <dsp:nvSpPr>
        <dsp:cNvPr id="0" name=""/>
        <dsp:cNvSpPr/>
      </dsp:nvSpPr>
      <dsp:spPr>
        <a:xfrm>
          <a:off x="0" y="11320"/>
          <a:ext cx="3898776" cy="1158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Voedsel wordt ook voortgeduwd door peristaltiek</a:t>
          </a:r>
          <a:endParaRPr lang="nl-NL" sz="2200" kern="1200"/>
        </a:p>
      </dsp:txBody>
      <dsp:txXfrm>
        <a:off x="0" y="11320"/>
        <a:ext cx="3898776" cy="1158300"/>
      </dsp:txXfrm>
    </dsp:sp>
    <dsp:sp modelId="{AFAF757E-EA6A-41B0-A263-0F14E2AE74F0}">
      <dsp:nvSpPr>
        <dsp:cNvPr id="0" name=""/>
        <dsp:cNvSpPr/>
      </dsp:nvSpPr>
      <dsp:spPr>
        <a:xfrm>
          <a:off x="0" y="1232980"/>
          <a:ext cx="3898776" cy="1158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Wand is sterk geplooid </a:t>
          </a:r>
          <a:r>
            <a:rPr lang="nl-NL" sz="2200" kern="1200" dirty="0" smtClean="0">
              <a:sym typeface="Wingdings"/>
            </a:rPr>
            <a:t></a:t>
          </a:r>
          <a:r>
            <a:rPr lang="nl-NL" sz="2200" kern="1200" dirty="0" smtClean="0"/>
            <a:t> darmplooien</a:t>
          </a:r>
          <a:endParaRPr lang="nl-NL" sz="2200" kern="1200" dirty="0"/>
        </a:p>
      </dsp:txBody>
      <dsp:txXfrm>
        <a:off x="0" y="1232980"/>
        <a:ext cx="3898776" cy="1158300"/>
      </dsp:txXfrm>
    </dsp:sp>
    <dsp:sp modelId="{C2D97804-C843-4CDC-8D2B-69DC7DBC2A42}">
      <dsp:nvSpPr>
        <dsp:cNvPr id="0" name=""/>
        <dsp:cNvSpPr/>
      </dsp:nvSpPr>
      <dsp:spPr>
        <a:xfrm>
          <a:off x="0" y="2454640"/>
          <a:ext cx="3898776" cy="1158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Darmplooien zijn ook weer geplooid </a:t>
          </a:r>
          <a:r>
            <a:rPr lang="nl-NL" sz="2200" kern="1200" dirty="0" smtClean="0">
              <a:sym typeface="Wingdings"/>
            </a:rPr>
            <a:t></a:t>
          </a:r>
          <a:r>
            <a:rPr lang="nl-NL" sz="2200" kern="1200" dirty="0" smtClean="0"/>
            <a:t> darmvlokken</a:t>
          </a:r>
          <a:endParaRPr lang="nl-NL" sz="2200" kern="1200" dirty="0"/>
        </a:p>
      </dsp:txBody>
      <dsp:txXfrm>
        <a:off x="0" y="2454640"/>
        <a:ext cx="3898776" cy="1158300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90F86F-B5B8-412E-B524-83FD98A99DA1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blinde darm</a:t>
          </a:r>
          <a:endParaRPr lang="nl-NL" sz="4400" kern="1200"/>
        </a:p>
      </dsp:txBody>
      <dsp:txXfrm>
        <a:off x="0" y="539"/>
        <a:ext cx="8229600" cy="1141920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B56CC0-DD28-45E4-A888-1D65461A27ED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blinde darm</a:t>
          </a:r>
          <a:endParaRPr lang="nl-NL" sz="4400" kern="1200"/>
        </a:p>
      </dsp:txBody>
      <dsp:txXfrm>
        <a:off x="0" y="539"/>
        <a:ext cx="8229600" cy="1141920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9E51AB-0DBF-4891-959F-7435CE923B90}">
      <dsp:nvSpPr>
        <dsp:cNvPr id="0" name=""/>
        <dsp:cNvSpPr/>
      </dsp:nvSpPr>
      <dsp:spPr>
        <a:xfrm>
          <a:off x="0" y="77580"/>
          <a:ext cx="4038600" cy="14166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Aan de blinde darm zit het wormvormig aanhangsel ofwel appendix vast. </a:t>
          </a:r>
          <a:endParaRPr lang="nl-NL" sz="2100" kern="1200"/>
        </a:p>
      </dsp:txBody>
      <dsp:txXfrm>
        <a:off x="0" y="77580"/>
        <a:ext cx="4038600" cy="1416614"/>
      </dsp:txXfrm>
    </dsp:sp>
    <dsp:sp modelId="{E490D5B6-AFFF-49AD-8739-E0B5E8866C3A}">
      <dsp:nvSpPr>
        <dsp:cNvPr id="0" name=""/>
        <dsp:cNvSpPr/>
      </dsp:nvSpPr>
      <dsp:spPr>
        <a:xfrm>
          <a:off x="0" y="1554674"/>
          <a:ext cx="4038600" cy="14166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Ontstoken </a:t>
          </a:r>
          <a:r>
            <a:rPr lang="nl-NL" sz="2100" kern="1200" smtClean="0">
              <a:sym typeface="Wingdings"/>
            </a:rPr>
            <a:t></a:t>
          </a:r>
          <a:r>
            <a:rPr lang="nl-NL" sz="2100" kern="1200" smtClean="0"/>
            <a:t> wordt het aanhangsel verwijderd</a:t>
          </a:r>
          <a:endParaRPr lang="nl-NL" sz="2100" kern="1200"/>
        </a:p>
      </dsp:txBody>
      <dsp:txXfrm>
        <a:off x="0" y="1554674"/>
        <a:ext cx="4038600" cy="1416614"/>
      </dsp:txXfrm>
    </dsp:sp>
    <dsp:sp modelId="{700249D0-F71A-4C90-9A10-43BCCB0D7AC0}">
      <dsp:nvSpPr>
        <dsp:cNvPr id="0" name=""/>
        <dsp:cNvSpPr/>
      </dsp:nvSpPr>
      <dsp:spPr>
        <a:xfrm>
          <a:off x="0" y="3031768"/>
          <a:ext cx="4038600" cy="14166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Blindedarmontsteking is dus ‘fout’ </a:t>
          </a:r>
          <a:r>
            <a:rPr lang="nl-NL" sz="2100" kern="1200" smtClean="0">
              <a:sym typeface="Wingdings"/>
            </a:rPr>
            <a:t></a:t>
          </a:r>
          <a:r>
            <a:rPr lang="nl-NL" sz="2100" kern="1200" smtClean="0"/>
            <a:t> wormvormig aanhangsel/appendix is ontstoken</a:t>
          </a:r>
          <a:endParaRPr lang="nl-NL" sz="2100" kern="1200"/>
        </a:p>
      </dsp:txBody>
      <dsp:txXfrm>
        <a:off x="0" y="3031768"/>
        <a:ext cx="4038600" cy="1416614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67A837-7604-439C-A6B6-3FE03356BE2D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dikke darm</a:t>
          </a:r>
          <a:endParaRPr lang="nl-NL" sz="4400" kern="1200"/>
        </a:p>
      </dsp:txBody>
      <dsp:txXfrm>
        <a:off x="0" y="539"/>
        <a:ext cx="8229600" cy="1141920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F0BA9A-267D-4C8C-82E4-A706BAE254BE}">
      <dsp:nvSpPr>
        <dsp:cNvPr id="0" name=""/>
        <dsp:cNvSpPr/>
      </dsp:nvSpPr>
      <dsp:spPr>
        <a:xfrm>
          <a:off x="0" y="336053"/>
          <a:ext cx="2520280" cy="16321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Wat is de fout in deze afbeelding?</a:t>
          </a:r>
          <a:endParaRPr lang="nl-NL" sz="3100" kern="1200" dirty="0"/>
        </a:p>
      </dsp:txBody>
      <dsp:txXfrm>
        <a:off x="0" y="336053"/>
        <a:ext cx="2520280" cy="1632150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7D4E13-CFE4-4C2E-B89E-AFFAAF3A39D4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dikke darm</a:t>
          </a:r>
          <a:endParaRPr lang="nl-NL" sz="4400" kern="1200"/>
        </a:p>
      </dsp:txBody>
      <dsp:txXfrm>
        <a:off x="0" y="539"/>
        <a:ext cx="8229600" cy="1141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B12BBF-067E-49D2-8F0A-F455585B75DD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Wat hoef je niet te verteren?</a:t>
          </a:r>
          <a:endParaRPr lang="nl-NL" sz="4400" kern="1200" dirty="0"/>
        </a:p>
      </dsp:txBody>
      <dsp:txXfrm>
        <a:off x="0" y="539"/>
        <a:ext cx="8229600" cy="1141920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734F25-A2CE-4E78-8D21-FBB1C88C295A}">
      <dsp:nvSpPr>
        <dsp:cNvPr id="0" name=""/>
        <dsp:cNvSpPr/>
      </dsp:nvSpPr>
      <dsp:spPr>
        <a:xfrm>
          <a:off x="0" y="544478"/>
          <a:ext cx="7488832" cy="7985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Ongeveer 1,5 meter lang</a:t>
          </a:r>
          <a:endParaRPr lang="nl-NL" sz="2100" kern="1200"/>
        </a:p>
      </dsp:txBody>
      <dsp:txXfrm>
        <a:off x="0" y="544478"/>
        <a:ext cx="7488832" cy="798524"/>
      </dsp:txXfrm>
    </dsp:sp>
    <dsp:sp modelId="{A7EDC334-BCF0-4C7E-B0DA-699D2800F9A6}">
      <dsp:nvSpPr>
        <dsp:cNvPr id="0" name=""/>
        <dsp:cNvSpPr/>
      </dsp:nvSpPr>
      <dsp:spPr>
        <a:xfrm>
          <a:off x="0" y="1403482"/>
          <a:ext cx="7488832" cy="7985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Voedingsstoffen die niet verteerd zijn in de dunne darm gaan naar de dikke darm</a:t>
          </a:r>
          <a:endParaRPr lang="nl-NL" sz="2100" kern="1200"/>
        </a:p>
      </dsp:txBody>
      <dsp:txXfrm>
        <a:off x="0" y="1403482"/>
        <a:ext cx="7488832" cy="798524"/>
      </dsp:txXfrm>
    </dsp:sp>
    <dsp:sp modelId="{A8E5C610-5A9C-4302-917D-AF7D2DA3BDD7}">
      <dsp:nvSpPr>
        <dsp:cNvPr id="0" name=""/>
        <dsp:cNvSpPr/>
      </dsp:nvSpPr>
      <dsp:spPr>
        <a:xfrm>
          <a:off x="0" y="2262488"/>
          <a:ext cx="7488832" cy="7985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Voedsel uit dunne darm bevat nog steeds water </a:t>
          </a:r>
          <a:r>
            <a:rPr lang="nl-NL" sz="2100" kern="1200" dirty="0" smtClean="0">
              <a:sym typeface="Wingdings"/>
            </a:rPr>
            <a:t></a:t>
          </a:r>
          <a:r>
            <a:rPr lang="nl-NL" sz="2100" kern="1200" dirty="0" smtClean="0"/>
            <a:t> opname daarvan in het bloed </a:t>
          </a:r>
          <a:r>
            <a:rPr lang="nl-NL" sz="2100" kern="1200" dirty="0" smtClean="0">
              <a:sym typeface="Wingdings"/>
            </a:rPr>
            <a:t></a:t>
          </a:r>
          <a:r>
            <a:rPr lang="nl-NL" sz="2100" kern="1200" dirty="0" smtClean="0"/>
            <a:t> ingedikte voedselbrij (poep)</a:t>
          </a:r>
          <a:endParaRPr lang="nl-NL" sz="2100" kern="1200" dirty="0"/>
        </a:p>
      </dsp:txBody>
      <dsp:txXfrm>
        <a:off x="0" y="2262488"/>
        <a:ext cx="7488832" cy="798524"/>
      </dsp:txXfrm>
    </dsp:sp>
    <dsp:sp modelId="{3D9ED49C-3E14-4C21-B87F-0698B32D7664}">
      <dsp:nvSpPr>
        <dsp:cNvPr id="0" name=""/>
        <dsp:cNvSpPr/>
      </dsp:nvSpPr>
      <dsp:spPr>
        <a:xfrm>
          <a:off x="0" y="3121493"/>
          <a:ext cx="7488832" cy="7985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Waar heb je last van als dat niet gebeurt?</a:t>
          </a:r>
          <a:endParaRPr lang="nl-NL" sz="2100" kern="1200" dirty="0"/>
        </a:p>
      </dsp:txBody>
      <dsp:txXfrm>
        <a:off x="0" y="3121493"/>
        <a:ext cx="7488832" cy="798524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93A372-F32D-4634-B681-093C57F702D4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Endeldarm &amp; Anus</a:t>
          </a:r>
          <a:endParaRPr lang="nl-NL" sz="4400" kern="1200"/>
        </a:p>
      </dsp:txBody>
      <dsp:txXfrm>
        <a:off x="0" y="539"/>
        <a:ext cx="8229600" cy="1141920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BC1BB8-17FD-4E0E-972B-221F15265CE4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Endeldarm &amp; Anus</a:t>
          </a:r>
          <a:endParaRPr lang="nl-NL" sz="4400" kern="1200"/>
        </a:p>
      </dsp:txBody>
      <dsp:txXfrm>
        <a:off x="0" y="539"/>
        <a:ext cx="8229600" cy="1141920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0F6438-6738-4B58-969B-8DE064791046}">
      <dsp:nvSpPr>
        <dsp:cNvPr id="0" name=""/>
        <dsp:cNvSpPr/>
      </dsp:nvSpPr>
      <dsp:spPr>
        <a:xfrm>
          <a:off x="0" y="298461"/>
          <a:ext cx="4038600" cy="1263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Door peristaltiek van dikke darm naar endeldarm </a:t>
          </a:r>
          <a:r>
            <a:rPr lang="nl-NL" sz="2400" kern="1200" smtClean="0">
              <a:sym typeface="Wingdings"/>
            </a:rPr>
            <a:t></a:t>
          </a:r>
          <a:r>
            <a:rPr lang="nl-NL" sz="2400" kern="1200" smtClean="0"/>
            <a:t> opslagplaats</a:t>
          </a:r>
          <a:endParaRPr lang="nl-NL" sz="2400" kern="1200"/>
        </a:p>
      </dsp:txBody>
      <dsp:txXfrm>
        <a:off x="0" y="298461"/>
        <a:ext cx="4038600" cy="1263599"/>
      </dsp:txXfrm>
    </dsp:sp>
    <dsp:sp modelId="{6F25E83A-9BD4-4A75-BF8C-582421EEFF41}">
      <dsp:nvSpPr>
        <dsp:cNvPr id="0" name=""/>
        <dsp:cNvSpPr/>
      </dsp:nvSpPr>
      <dsp:spPr>
        <a:xfrm>
          <a:off x="0" y="1631181"/>
          <a:ext cx="4038600" cy="1263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Beetje bij beetje naar de anus</a:t>
          </a:r>
          <a:endParaRPr lang="nl-NL" sz="2400" kern="1200"/>
        </a:p>
      </dsp:txBody>
      <dsp:txXfrm>
        <a:off x="0" y="1631181"/>
        <a:ext cx="4038600" cy="1263599"/>
      </dsp:txXfrm>
    </dsp:sp>
    <dsp:sp modelId="{9E6AB458-24B9-4164-9498-F879894AF8A4}">
      <dsp:nvSpPr>
        <dsp:cNvPr id="0" name=""/>
        <dsp:cNvSpPr/>
      </dsp:nvSpPr>
      <dsp:spPr>
        <a:xfrm>
          <a:off x="0" y="2963901"/>
          <a:ext cx="4038600" cy="1263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Anus = kringspier </a:t>
          </a:r>
          <a:r>
            <a:rPr lang="nl-NL" sz="2400" kern="1200" smtClean="0">
              <a:sym typeface="Wingdings"/>
            </a:rPr>
            <a:t></a:t>
          </a:r>
          <a:r>
            <a:rPr lang="nl-NL" sz="2400" kern="1200" smtClean="0"/>
            <a:t> zorgt ervoor dat de ontlasting het lichaam verlaat</a:t>
          </a:r>
          <a:endParaRPr lang="nl-NL" sz="2400" kern="1200"/>
        </a:p>
      </dsp:txBody>
      <dsp:txXfrm>
        <a:off x="0" y="2963901"/>
        <a:ext cx="4038600" cy="12635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074B05-6794-4475-B30E-B2B26FC1A7C9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C83D6-F0E9-4D9C-912A-9352A7559A85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D17B20-84B1-4A0B-89FC-8EDE557450C5}">
      <dsp:nvSpPr>
        <dsp:cNvPr id="0" name=""/>
        <dsp:cNvSpPr/>
      </dsp:nvSpPr>
      <dsp:spPr>
        <a:xfrm rot="10800000">
          <a:off x="24688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smtClean="0"/>
            <a:t>Water</a:t>
          </a:r>
          <a:endParaRPr lang="nl-NL" sz="3200" kern="1200"/>
        </a:p>
      </dsp:txBody>
      <dsp:txXfrm rot="10800000">
        <a:off x="246887" y="2036683"/>
        <a:ext cx="2417445" cy="2489279"/>
      </dsp:txXfrm>
    </dsp:sp>
    <dsp:sp modelId="{ECE6D05C-A61C-4D9C-B79C-CFEC54F27449}">
      <dsp:nvSpPr>
        <dsp:cNvPr id="0" name=""/>
        <dsp:cNvSpPr/>
      </dsp:nvSpPr>
      <dsp:spPr>
        <a:xfrm>
          <a:off x="2906077" y="271557"/>
          <a:ext cx="241744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966DF3-8FC5-48A1-B12D-CF43DC2B722C}">
      <dsp:nvSpPr>
        <dsp:cNvPr id="0" name=""/>
        <dsp:cNvSpPr/>
      </dsp:nvSpPr>
      <dsp:spPr>
        <a:xfrm rot="10800000">
          <a:off x="290607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smtClean="0"/>
            <a:t>Vitamines</a:t>
          </a:r>
          <a:endParaRPr lang="nl-NL" sz="3200" kern="1200"/>
        </a:p>
      </dsp:txBody>
      <dsp:txXfrm rot="10800000">
        <a:off x="2906077" y="2036683"/>
        <a:ext cx="2417445" cy="2489279"/>
      </dsp:txXfrm>
    </dsp:sp>
    <dsp:sp modelId="{5988F076-D29A-4EF8-9548-0BB7A77F2C02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F5002F-9ECE-407C-8CAB-92027E3AFE15}">
      <dsp:nvSpPr>
        <dsp:cNvPr id="0" name=""/>
        <dsp:cNvSpPr/>
      </dsp:nvSpPr>
      <dsp:spPr>
        <a:xfrm rot="10800000">
          <a:off x="556526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smtClean="0"/>
            <a:t>Mineralen</a:t>
          </a:r>
          <a:endParaRPr lang="nl-NL" sz="3200" kern="1200"/>
        </a:p>
      </dsp:txBody>
      <dsp:txXfrm rot="10800000">
        <a:off x="5565267" y="2036683"/>
        <a:ext cx="2417445" cy="24892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17088A-1D3C-48FF-8703-66238EE2EF57}">
      <dsp:nvSpPr>
        <dsp:cNvPr id="0" name=""/>
        <dsp:cNvSpPr/>
      </dsp:nvSpPr>
      <dsp:spPr>
        <a:xfrm>
          <a:off x="0" y="68400"/>
          <a:ext cx="8928992" cy="1006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smtClean="0"/>
            <a:t>Verteringsklieren </a:t>
          </a:r>
          <a:r>
            <a:rPr lang="nl-NL" sz="4300" kern="1200" smtClean="0">
              <a:sym typeface="Wingdings"/>
            </a:rPr>
            <a:t></a:t>
          </a:r>
          <a:r>
            <a:rPr lang="nl-NL" sz="4300" kern="1200" smtClean="0"/>
            <a:t> Verteringssap</a:t>
          </a:r>
          <a:endParaRPr lang="nl-NL" sz="4300" kern="1200"/>
        </a:p>
      </dsp:txBody>
      <dsp:txXfrm>
        <a:off x="0" y="68400"/>
        <a:ext cx="8928992" cy="10062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3B1985-A39F-40B7-AE41-F8DFF272E0A9}">
      <dsp:nvSpPr>
        <dsp:cNvPr id="0" name=""/>
        <dsp:cNvSpPr/>
      </dsp:nvSpPr>
      <dsp:spPr>
        <a:xfrm>
          <a:off x="0" y="52896"/>
          <a:ext cx="8229600" cy="14215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Verteringsklieren </a:t>
          </a:r>
          <a:r>
            <a:rPr lang="nl-NL" sz="2700" kern="1200" dirty="0" smtClean="0">
              <a:sym typeface="Wingdings" pitchFamily="2" charset="2"/>
            </a:rPr>
            <a:t></a:t>
          </a:r>
          <a:r>
            <a:rPr lang="nl-NL" sz="2700" kern="1200" dirty="0" smtClean="0"/>
            <a:t> organen die verteringssappen produceren: speekselklieren, maagsapklieren, lever, alvleesklier, darmsapklieren</a:t>
          </a:r>
          <a:endParaRPr lang="nl-NL" sz="2700" kern="1200" dirty="0"/>
        </a:p>
      </dsp:txBody>
      <dsp:txXfrm>
        <a:off x="0" y="52896"/>
        <a:ext cx="8229600" cy="1421550"/>
      </dsp:txXfrm>
    </dsp:sp>
    <dsp:sp modelId="{6F7D2B76-AE89-4D81-A207-A31E073EEF74}">
      <dsp:nvSpPr>
        <dsp:cNvPr id="0" name=""/>
        <dsp:cNvSpPr/>
      </dsp:nvSpPr>
      <dsp:spPr>
        <a:xfrm>
          <a:off x="0" y="1552206"/>
          <a:ext cx="8229600" cy="14215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err="1" smtClean="0"/>
            <a:t>Verteringssap</a:t>
          </a:r>
          <a:r>
            <a:rPr lang="nl-NL" sz="2700" kern="1200" dirty="0" smtClean="0"/>
            <a:t> </a:t>
          </a:r>
          <a:r>
            <a:rPr lang="nl-NL" sz="2700" kern="1200" dirty="0" smtClean="0">
              <a:sym typeface="Wingdings" pitchFamily="2" charset="2"/>
            </a:rPr>
            <a:t></a:t>
          </a:r>
          <a:r>
            <a:rPr lang="nl-NL" sz="2700" kern="1200" dirty="0" smtClean="0"/>
            <a:t> sap waarin enzymen zitten die voedingsstoffen afbreken, bijv. speeksel, maagzuur, gal, alvleessap en darmsap</a:t>
          </a:r>
          <a:endParaRPr lang="nl-NL" sz="2700" kern="1200" dirty="0"/>
        </a:p>
      </dsp:txBody>
      <dsp:txXfrm>
        <a:off x="0" y="1552206"/>
        <a:ext cx="8229600" cy="1421550"/>
      </dsp:txXfrm>
    </dsp:sp>
    <dsp:sp modelId="{8D81C466-0FA0-4525-A533-789E11C9F442}">
      <dsp:nvSpPr>
        <dsp:cNvPr id="0" name=""/>
        <dsp:cNvSpPr/>
      </dsp:nvSpPr>
      <dsp:spPr>
        <a:xfrm>
          <a:off x="0" y="3051516"/>
          <a:ext cx="8229600" cy="14215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Enzymen </a:t>
          </a:r>
          <a:r>
            <a:rPr lang="nl-NL" sz="2700" kern="1200" dirty="0" smtClean="0">
              <a:sym typeface="Wingdings" pitchFamily="2" charset="2"/>
            </a:rPr>
            <a:t></a:t>
          </a:r>
          <a:r>
            <a:rPr lang="nl-NL" sz="2700" kern="1200" dirty="0" smtClean="0"/>
            <a:t> stof die ervoor zorgt dat een voedingsstof sneller wordt afgebroken in verteringsproducten</a:t>
          </a:r>
          <a:endParaRPr lang="nl-NL" sz="2700" kern="1200" dirty="0"/>
        </a:p>
      </dsp:txBody>
      <dsp:txXfrm>
        <a:off x="0" y="3051516"/>
        <a:ext cx="8229600" cy="14215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E0FE5C-3959-41CB-8C70-14AAE14F5B61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De mond</a:t>
          </a:r>
          <a:endParaRPr lang="nl-NL" sz="4400" kern="1200" dirty="0"/>
        </a:p>
      </dsp:txBody>
      <dsp:txXfrm>
        <a:off x="0" y="539"/>
        <a:ext cx="8229600" cy="11419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211472-3392-494A-A1A7-2CD5A9DD4F35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De mond</a:t>
          </a:r>
          <a:endParaRPr lang="nl-NL" sz="4400" kern="1200" dirty="0"/>
        </a:p>
      </dsp:txBody>
      <dsp:txXfrm>
        <a:off x="0" y="539"/>
        <a:ext cx="8229600" cy="114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F00D-071A-4B1D-99D9-2354A2A2F3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7516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766A-80DF-4043-820C-ACC3404A24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7678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A6468-21CF-40B8-9E2E-8C8192AA9D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34646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B68B-2299-4721-AF40-969E8D80D4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6274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E2B8A-6E67-44D3-BCBC-66CE1B2F3B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5039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88433-9C15-4E5C-913E-E6403C6130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032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19E38-4B05-4B71-9183-DF1ADE9752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325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9B631-2EBB-4A1B-9D4B-F7B78651A9E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4335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2F62-46AC-4769-AF6B-FE566E1F69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2844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D223-2A3B-4FC3-99C5-3D9A9D5B4D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6188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B983-3C48-414D-ADB1-B61E2583E6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1460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916F-7FBA-4B23-806F-A672B42A9B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3530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C575DD-8C95-4A87-8359-40213BB585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7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18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9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image" Target="../media/image20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21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22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12" Type="http://schemas.openxmlformats.org/officeDocument/2006/relationships/image" Target="../media/image23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13" Type="http://schemas.openxmlformats.org/officeDocument/2006/relationships/oleObject" Target="../embeddings/oleObject2.bin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12" Type="http://schemas.microsoft.com/office/2007/relationships/diagramDrawing" Target="../diagrams/drawing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35.xml"/><Relationship Id="rId11" Type="http://schemas.openxmlformats.org/officeDocument/2006/relationships/diagramColors" Target="../diagrams/colors36.xml"/><Relationship Id="rId5" Type="http://schemas.openxmlformats.org/officeDocument/2006/relationships/diagramQuickStyle" Target="../diagrams/quickStyle35.xml"/><Relationship Id="rId10" Type="http://schemas.openxmlformats.org/officeDocument/2006/relationships/diagramQuickStyle" Target="../diagrams/quickStyle36.xml"/><Relationship Id="rId4" Type="http://schemas.openxmlformats.org/officeDocument/2006/relationships/diagramLayout" Target="../diagrams/layout35.xml"/><Relationship Id="rId9" Type="http://schemas.openxmlformats.org/officeDocument/2006/relationships/diagramLayout" Target="../diagrams/layout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microsoft.com/office/2007/relationships/diagramDrawing" Target="../diagrams/drawing38.xml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12" Type="http://schemas.openxmlformats.org/officeDocument/2006/relationships/diagramColors" Target="../diagrams/colors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37.xml"/><Relationship Id="rId11" Type="http://schemas.openxmlformats.org/officeDocument/2006/relationships/diagramQuickStyle" Target="../diagrams/quickStyle38.xml"/><Relationship Id="rId5" Type="http://schemas.openxmlformats.org/officeDocument/2006/relationships/diagramQuickStyle" Target="../diagrams/quickStyle37.xml"/><Relationship Id="rId10" Type="http://schemas.openxmlformats.org/officeDocument/2006/relationships/diagramLayout" Target="../diagrams/layout38.xml"/><Relationship Id="rId4" Type="http://schemas.openxmlformats.org/officeDocument/2006/relationships/diagramLayout" Target="../diagrams/layout37.xml"/><Relationship Id="rId9" Type="http://schemas.openxmlformats.org/officeDocument/2006/relationships/diagramData" Target="../diagrams/data3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12" Type="http://schemas.openxmlformats.org/officeDocument/2006/relationships/image" Target="../media/image27.jpe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3.xml"/><Relationship Id="rId3" Type="http://schemas.openxmlformats.org/officeDocument/2006/relationships/diagramLayout" Target="../diagrams/layout42.xml"/><Relationship Id="rId7" Type="http://schemas.openxmlformats.org/officeDocument/2006/relationships/diagramData" Target="../diagrams/data43.xml"/><Relationship Id="rId12" Type="http://schemas.openxmlformats.org/officeDocument/2006/relationships/image" Target="../media/image29.jpe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2.xml"/><Relationship Id="rId11" Type="http://schemas.microsoft.com/office/2007/relationships/diagramDrawing" Target="../diagrams/drawing43.xml"/><Relationship Id="rId5" Type="http://schemas.openxmlformats.org/officeDocument/2006/relationships/diagramColors" Target="../diagrams/colors42.xml"/><Relationship Id="rId10" Type="http://schemas.openxmlformats.org/officeDocument/2006/relationships/diagramColors" Target="../diagrams/colors43.xml"/><Relationship Id="rId4" Type="http://schemas.openxmlformats.org/officeDocument/2006/relationships/diagramQuickStyle" Target="../diagrams/quickStyle42.xml"/><Relationship Id="rId9" Type="http://schemas.openxmlformats.org/officeDocument/2006/relationships/diagramQuickStyle" Target="../diagrams/quickStyle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4.png"/><Relationship Id="rId18" Type="http://schemas.openxmlformats.org/officeDocument/2006/relationships/diagramColors" Target="../diagrams/colors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3.png"/><Relationship Id="rId17" Type="http://schemas.openxmlformats.org/officeDocument/2006/relationships/diagramQuickStyle" Target="../diagrams/quickStyle16.xml"/><Relationship Id="rId2" Type="http://schemas.openxmlformats.org/officeDocument/2006/relationships/diagramData" Target="../diagrams/data14.xml"/><Relationship Id="rId16" Type="http://schemas.openxmlformats.org/officeDocument/2006/relationships/diagramLayout" Target="../diagrams/layout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Data" Target="../diagrams/data16.xml"/><Relationship Id="rId10" Type="http://schemas.openxmlformats.org/officeDocument/2006/relationships/diagramColors" Target="../diagrams/colors15.xml"/><Relationship Id="rId19" Type="http://schemas.microsoft.com/office/2007/relationships/diagramDrawing" Target="../diagrams/drawing16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25637645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86721"/>
            <a:ext cx="5760492" cy="510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37965354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37052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08694847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5909008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09435530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92424"/>
            <a:ext cx="4764684" cy="518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53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03039492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135540274"/>
              </p:ext>
            </p:extLst>
          </p:nvPr>
        </p:nvGraphicFramePr>
        <p:xfrm>
          <a:off x="179512" y="1556793"/>
          <a:ext cx="856895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7650" name="Picture 2" descr="http://www.rijnstate.nl/upload_mm/e/1/c/2592_fullimage_Galwegen,-lever-en-alvleesklie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45192"/>
            <a:ext cx="4536504" cy="31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83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00726566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6792"/>
            <a:ext cx="3932238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14599401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813934469"/>
              </p:ext>
            </p:extLst>
          </p:nvPr>
        </p:nvGraphicFramePr>
        <p:xfrm>
          <a:off x="251520" y="1600200"/>
          <a:ext cx="8640960" cy="341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8674" name="Picture 2" descr="http://i210.photobucket.com/albums/bb77/colafles_bucket/vetdruppel.jpg?t=120196266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384376" cy="265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20026507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4002" y="1556792"/>
            <a:ext cx="4395273" cy="51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03907632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482218689"/>
              </p:ext>
            </p:extLst>
          </p:nvPr>
        </p:nvGraphicFramePr>
        <p:xfrm>
          <a:off x="683568" y="1600200"/>
          <a:ext cx="7632848" cy="290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22641310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2" y="1628800"/>
            <a:ext cx="4176811" cy="51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36129442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968477579"/>
              </p:ext>
            </p:extLst>
          </p:nvPr>
        </p:nvGraphicFramePr>
        <p:xfrm>
          <a:off x="539552" y="1556792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55195150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9822349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00635386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4257693"/>
              </p:ext>
            </p:extLst>
          </p:nvPr>
        </p:nvGraphicFramePr>
        <p:xfrm>
          <a:off x="467544" y="1916832"/>
          <a:ext cx="3898776" cy="362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9698" name="Picture 2" descr="http://www.alleswetenovercoeliakie.nl/wp-content/uploads/2012/08/Dunne-darm-wand-1.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00125"/>
            <a:ext cx="38100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89882207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50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2996061"/>
              </p:ext>
            </p:extLst>
          </p:nvPr>
        </p:nvGraphicFramePr>
        <p:xfrm>
          <a:off x="2312564" y="1557338"/>
          <a:ext cx="4410499" cy="5112022"/>
        </p:xfrm>
        <a:graphic>
          <a:graphicData uri="http://schemas.openxmlformats.org/presentationml/2006/ole">
            <p:oleObj spid="_x0000_s21513" name="Bitmapafbeelding" r:id="rId8" imgW="3952381" imgH="458095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8232857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14472874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355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42146497"/>
              </p:ext>
            </p:extLst>
          </p:nvPr>
        </p:nvGraphicFramePr>
        <p:xfrm>
          <a:off x="4788024" y="1916832"/>
          <a:ext cx="3970157" cy="3743672"/>
        </p:xfrm>
        <a:graphic>
          <a:graphicData uri="http://schemas.openxmlformats.org/presentationml/2006/ole">
            <p:oleObj spid="_x0000_s22539" name="Bitmapafbeelding" r:id="rId13" imgW="2495238" imgH="23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54010273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55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0500503"/>
              </p:ext>
            </p:extLst>
          </p:nvPr>
        </p:nvGraphicFramePr>
        <p:xfrm>
          <a:off x="3059832" y="1556792"/>
          <a:ext cx="4489450" cy="5068887"/>
        </p:xfrm>
        <a:graphic>
          <a:graphicData uri="http://schemas.openxmlformats.org/presentationml/2006/ole">
            <p:oleObj spid="_x0000_s23563" name="Bitmapafbeelding" r:id="rId8" imgW="4057143" imgH="4580952" progId="PBrush">
              <p:embed/>
            </p:oleObj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811538010"/>
              </p:ext>
            </p:extLst>
          </p:nvPr>
        </p:nvGraphicFramePr>
        <p:xfrm>
          <a:off x="395536" y="2348880"/>
          <a:ext cx="252028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28952983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083005791"/>
              </p:ext>
            </p:extLst>
          </p:nvPr>
        </p:nvGraphicFramePr>
        <p:xfrm>
          <a:off x="755576" y="980728"/>
          <a:ext cx="74888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22" name="Picture 2" descr="http://t1.gstatic.com/images?q=tbn:ANd9GcRiUw2-2aOaKhe_Rb64HkJzaP_o5M75zS7NPwdzygljpLAJVNBtXist1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21526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87518757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603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4158553"/>
              </p:ext>
            </p:extLst>
          </p:nvPr>
        </p:nvGraphicFramePr>
        <p:xfrm>
          <a:off x="1691680" y="1628800"/>
          <a:ext cx="5578475" cy="4941887"/>
        </p:xfrm>
        <a:graphic>
          <a:graphicData uri="http://schemas.openxmlformats.org/presentationml/2006/ole">
            <p:oleObj spid="_x0000_s25608" name="Bitmapafbeelding" r:id="rId8" imgW="5172797" imgH="458095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72411019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78344778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1746" name="Picture 2" descr="http://t1.gstatic.com/images?q=tbn:ANd9GcTBdG4gtlgw9XeYt6MAifDRQI9y9dQ8KPiLyNQ9YpG7TcUJKVk3v571vupyE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7993"/>
            <a:ext cx="35569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62420300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98165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47586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31076530"/>
              </p:ext>
            </p:extLst>
          </p:nvPr>
        </p:nvGraphicFramePr>
        <p:xfrm>
          <a:off x="107504" y="274638"/>
          <a:ext cx="89289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15879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4319061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00213"/>
            <a:ext cx="34686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95077085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027282679"/>
              </p:ext>
            </p:extLst>
          </p:nvPr>
        </p:nvGraphicFramePr>
        <p:xfrm>
          <a:off x="2727325" y="1556792"/>
          <a:ext cx="705678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626" name="Picture 2" descr="http://t1.gstatic.com/images?q=tbn:ANd9GcSn14zVZFYcWamcEdtWKYpCAstRZBLK4rjVjBFktm2biQL41nQ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80928"/>
            <a:ext cx="32230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6551117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304474571"/>
              </p:ext>
            </p:extLst>
          </p:nvPr>
        </p:nvGraphicFramePr>
        <p:xfrm>
          <a:off x="323528" y="1916832"/>
          <a:ext cx="3610744" cy="39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199889" cy="360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87650480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557338"/>
            <a:ext cx="37417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94808492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808751026"/>
              </p:ext>
            </p:extLst>
          </p:nvPr>
        </p:nvGraphicFramePr>
        <p:xfrm>
          <a:off x="755576" y="1628800"/>
          <a:ext cx="7427168" cy="204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71051"/>
            <a:ext cx="1308962" cy="289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71052"/>
            <a:ext cx="1191527" cy="289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71051"/>
            <a:ext cx="1179962" cy="289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805287634"/>
              </p:ext>
            </p:extLst>
          </p:nvPr>
        </p:nvGraphicFramePr>
        <p:xfrm>
          <a:off x="5004048" y="4437112"/>
          <a:ext cx="396044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578</Words>
  <Application>Microsoft Office PowerPoint</Application>
  <PresentationFormat>Diavoorstelling (4:3)</PresentationFormat>
  <Paragraphs>77</Paragraphs>
  <Slides>26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8" baseType="lpstr">
      <vt:lpstr>Standaardontwerp</vt:lpstr>
      <vt:lpstr>Bitmapafbeelding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</vt:vector>
  </TitlesOfParts>
  <Company>Udens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verteringsstelsel</dc:title>
  <dc:creator>Daniëlle Cöp</dc:creator>
  <cp:lastModifiedBy>stt</cp:lastModifiedBy>
  <cp:revision>18</cp:revision>
  <dcterms:created xsi:type="dcterms:W3CDTF">2007-11-29T10:35:53Z</dcterms:created>
  <dcterms:modified xsi:type="dcterms:W3CDTF">2013-11-07T07:52:41Z</dcterms:modified>
</cp:coreProperties>
</file>